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notesMasterIdLst>
    <p:notesMasterId r:id="rId21"/>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시작" id="{3d7d8774-2bf9-5b86-e8cd-96e13222fcae}">
          <p14:sldIdLst>
            <p14:sldId id="256"/>
            <p14:sldId id="257"/>
          </p14:sldIdLst>
        </p14:section>
        <p14:section name="생각 열기" id="{725b15d4-aef0-9f62-7688-a4502e719176}">
          <p14:sldIdLst>
            <p14:sldId id="258"/>
            <p14:sldId id="259"/>
          </p14:sldIdLst>
        </p14:section>
        <p14:section name="세 개의 눈" id="{e31f1212-0f0d-a15e-5797-876eff21e79d}">
          <p14:sldIdLst>
            <p14:sldId id="260"/>
            <p14:sldId id="261"/>
            <p14:sldId id="262"/>
            <p14:sldId id="263"/>
          </p14:sldIdLst>
        </p14:section>
        <p14:section name="훈민정음" id="{07daf13d-139d-cd28-7675-ac35f8ff5f97}">
          <p14:sldIdLst>
            <p14:sldId id="264"/>
            <p14:sldId id="265"/>
            <p14:sldId id="266"/>
            <p14:sldId id="267"/>
            <p14:sldId id="268"/>
            <p14:sldId id="269"/>
          </p14:sldIdLst>
        </p14:section>
        <p14:section name="오늘의 한글" id="{1ee3c0af-b2b5-50b5-2546-35276ff44bbf}">
          <p14:sldIdLst>
            <p14:sldId id="270"/>
            <p14:sldId id="271"/>
            <p14:sldId id="272"/>
            <p14:sldId id="273"/>
            <p14:sldId id="274"/>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notesMaster" Target="notesMasters/notesMaster1.xml"/><Relationship Id="rId22" Type="http://schemas.openxmlformats.org/officeDocument/2006/relationships/presProps" Target="presProps.xml"/><Relationship Id="rId23" Type="http://schemas.openxmlformats.org/officeDocument/2006/relationships/viewProps" Target="viewProps.xml"/><Relationship Id="rId24" Type="http://schemas.openxmlformats.org/officeDocument/2006/relationships/theme" Target="theme/theme1.xml"/><Relationship Id="rId25"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오늘의 큰 질문을 칠판에 적어 두고 수업 끝에 다시 돌아옵니다.
그림책 〈새로운 문자 : 세 개의 눈〉(2022. 12. 30. 발행): 그림 손연희·이윤경·임나현·고은준, 글 2022 배영초 나세나반, 작곡 김아름, 기획 및 제작 원치수(교육뮤지컬 꿈꾸는 치수쌤). 영상은 역사에 상상을 더한 창작물이므로 기록(사실)과 상상을 구분해 안내합니다.
동그라미·가로 막대·세로 막대 장식은 모음의 바탕인 하늘(ㆍ)·땅(ㅡ)·사람(ㅣ)입니다.</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80분(2차시) 기준: 1차시 0~1, 2차시 2~3. 40분일 때는 영상 구간 1:36~10:56만 보고 활동지 1·3을 중심으로 운영합니다.</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그림책 1장의 장면입니다. 세금 문서를 읽지 못하는 백성들에게 탐관오리가 "이 문서를 똑똑히 보거라… 글씨를 모르면 말이나 잘 알아들어야지!"라고 말합니다(세금 사건은 창작 장면).
짝과 1분씩 이야기합니다. 글을 모르는 사람의 능력이나 가치를 낮추는 표현은 피합니다. "말"은 있었지만 그 말을 적을 "우리 글자"가 없었다는 점을 짚습니다(말과 문자 구분).</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영상 전체 재생: https://www.youtube.com/watch?v=oeGxp_PZBuI
PPT에는 영상 파일이 들어 있지 않으므로 인터넷이 필요합니다. 표지를 눌러도 영상이 열립니다.
그림책은 1장 세종의 눈(인스타그램), 2장 반대의 눈(유튜브), 3장 찬성의 눈(틱톡)으로 나뉩니다. 받아쓰기보다 인물의 마음에 집중하도록 합니다.</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사료 C는 『세종실록』 113권(세종 28년 9월 기사)에 실린 어제(임금이 지은 글)입니다. 원문 발췌 "而終不得伸其情者多矣"는 끝내 자기 뜻을 펴지 못하는 사람이 많다는 뜻입니다. 쉬운 풀이는 수업용 재서술입니다.
그림책 속 세종 대사: "우리나라 말이 중국과 달라서 한자로 서로 통하지 아니하니 백성들이 말하고자 하는 바가 있어도 제 뜻을 펴지 못하는구나. 내 이를 가엾이 생각하여 누구나 읽고 쓸 수 있는 새로운 글자를 만들었도다." — 실제 서문의 뜻을 바탕으로 쓴 대사입니다.
https://sillok.history.go.kr/id/kda_12809029_004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사료 B: 『세종실록』 103권, 세종 26년 2월 20일(음력). 최만리·신석조·김문 등 일부 신하들이 올린 상소이며 집현전 전체가 반대한 것은 아닙니다. 실제 상소에는 더 많은 논점이 있으나 두 가지로 줄였습니다.
세종의 대답은 그림책 2장의 대사입니다. 실록의 세종 답변도 이두와 새 글자 모두 백성을 편하게 하려는 것이라는 취지이며, 설총은 옳고 임금은 그르다는 것이냐고 되묻습니다(원문은 반문 형식, 정확한 국역은 링크에서 확인).
반대한 사람을 "나쁜 사람"으로 단순화하지 않고, 각 주장의 근거가 무엇인지와 그 주장대로 되면 누가 불편을 겪는지(예: 글을 모르는 백성)를 묻습니다.
https://sillok.history.go.kr/id/kda_12602020_001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그림책 3장: 똑같은 챌린지 영상이 반복되자 백성들이 지겨워합니다. 신숙주와 성삼문이 이를 걱정하다가, 서당 아이들과 함께 새 글자의 다양한 좋은 점을 담은 도전 영상을 만들기로 합니다. 챌린지와 틱톡은 창작 설정이며 실제 보급 과정이 아닙니다.
실제로 신숙주·성삼문은 정인지, 최항, 박팽년, 강희안, 이개, 이선로와 함께 해례본을 지은 집현전 학자입니다(사료 D 관련).
새 글자가 생겼다고 모든 백성이 곧바로 읽고 쓰게 된 것은 아닙니다. 사료 E: 국립한글박물관 상설 전시 해설.</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사료 A: 『세종실록』 102권, 세종 25년 12월 기사. 본문은 "是月, 上親制諺文二十八字"(이달에 임금이 직접 언문 28자를 만들었다). DB 편목 날짜(12월 30일)를 정확한 창제일로 단정하지 않습니다.
사료 D: 국가유산청 국가유산포털의 훈민정음 해례본 해설. 세종의 문자 창제와 학자들의 해설·용례 편찬을 구분합니다.
https://sillok.history.go.kr/id/kda_12512030_002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사료 A(1443년 기사)에 초성·중성·종성으로 나누고 이를 합한 뒤에야 글자를 이룬다는 설명이 있습니다. 28자는 초성 17자와 중성 11자이며, 오늘날 쓰지 않는 4자(ㆍ, ㅿ, ㆁ, ㆆ)를 빼면 24자입니다.
활동: 자기 이름 첫 글자를 첫소리·가운뎃소리·끝소리로 나눠 말해 봅니다.</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『훈민정음』 해례본 제자해의 설명입니다(사료 D 관련). 초성 기본자 ㄱ·ㄴ·ㅁ·ㅅ·ㅇ은 발음 기관을 본떴고, 소리가 세지면 획을 더했습니다. 중성 기본자 ㆍ·ㅡ·ㅣ는 하늘·땅·사람을 본떴고 이를 합해 다른 모음을 만들었습니다.
표지의 동그라미·가로 막대·세로 막대 장식이 바로 이 하늘·땅·사람입니다.</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실록 날짜는 음력입니다. 1443년 기사는 "이달에"라고만 적어 정확한 창제일을 알 수 없습니다. 1446년 9월 기사의 DB 편목 날짜(9월 29일)도 정확한 반포일로 단정하지 않습니다.
한글날은 해례본 정인지 서문의 "정통 11년 9월 상순"을 양력으로 환산한 10월 9일입니다.
영상의 장면 순서와 실제 역사 순서가 같은지 물어봅니다.</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답 방향: ① 사실(A). ② 상소는 사실(B), 유튜브 생방송은 상상. ③ 한글이 퍼진 것은 사실(E), 챌린지라는 방법은 상상.
문장 전체를 하나로 분류하기보다 부분을 나누어 보게 합니다.</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한글을 칭찬하는 낱말을 나열하기보다 자신의 구체적인 경험(읽기, 쓰기, 마음 전하기)을 쓰게 합니다. 맞춤법만으로 평가하지 않고, 경험이 드러나는지와 읽는 사람을 생각했는지 살핍니다.
그림책 마지막 쪽의 질문 "당신은 무엇을 기록하며 어떻게 공유하고 있습니까?"로 편지 쓰기를 열 수 있습니다.</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그림책 네 번째 노래 〈우리모두歌〉의 다함께 부분입니다. MR: https://youtu.be/iPQRrCtnZSs?t=234 (그림책 QR 링크, 3:54부터).
2절(다함께): 그려(적어) 남겨(담아) 글을 쓰고 그림을 그려 기록해 / 시간을 넘어도 사람들은 똑같아 / 나만의 눈으로 이 순간을 담아봐.
오른쪽 캐릭터는 그림책의 훈민정음 모티브 캐릭터 ‘혜민’(디자이너 이윤경)입니다.
교실 수업용 자료이며, 원곡이 있는 개사곡이므로 외부 공개·배포 시에는 저작권을 확인합니다.</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배움 출구표로 활용합니다. 첫 슬라이드의 큰 질문에 다시 답해 봅니다. 모범 답을 강요하지 않고 이유를 듣습니다.</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https://sillok.history.go.kr/id/kda_12512030_002
B https://sillok.history.go.kr/id/kda_12602020_001
C https://sillok.history.go.kr/id/kda_12809029_004
D https://www.heritage.go.kr/heri/html/HtmlPage.do?pageNo=1_1_2_0&amp;pg=%2Funesco%2FMemHeritage%2FMemHeritage_01.jsp
E https://www.hangeul.go.kr/exhi/dailyExhibition.do?curr_menu_cd=0102010000
사료 제공: 국사편찬위원회 · 국역: 세종대왕기념사업회. 자료 확인 2026-10-07.</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DARK">
    <p:bg>
      <p:bgPr>
        <a:solidFill>
          <a:schemeClr val="tx1"/>
        </a:solidFill>
      </p:bgPr>
    </p:bg>
    <p:spTree>
      <p:nvGrpSpPr>
        <p:cNvPr id="1" name=""/>
        <p:cNvGrpSpPr/>
        <p:nvPr/>
      </p:nvGrpSpPr>
      <p:grpSpPr>
        <a:xfrm>
          <a:off x="0" y="0"/>
          <a:ext cx="0" cy="0"/>
          <a:chOff x="0" y="0"/>
          <a:chExt cx="0" cy="0"/>
        </a:xfrm>
      </p:grpSpPr>
      <p:sp>
        <p:nvSpPr>
          <p:cNvPr id="2" name="Text 0"/>
          <p:cNvSpPr/>
          <p:nvPr/>
        </p:nvSpPr>
        <p:spPr>
          <a:xfrm>
            <a:off x="640080" y="6355080"/>
            <a:ext cx="5486400" cy="274320"/>
          </a:xfrm>
          <a:prstGeom prst="rect">
            <a:avLst/>
          </a:prstGeom>
          <a:noFill/>
          <a:ln/>
        </p:spPr>
        <p:txBody>
          <a:bodyPr wrap="square" lIns="0" tIns="0" rIns="0" bIns="0" rtlCol="0" anchor="ctr"/>
          <a:lstStyle/>
          <a:p>
            <a:pPr indent="0" marL="0">
              <a:buNone/>
            </a:pPr>
            <a:r>
              <a:rPr lang="en-US" sz="1100" dirty="0">
                <a:solidFill>
                  <a:schemeClr val="bg2"/>
                </a:solidFill>
              </a:rPr>
              <a:t>세 개의 눈으로 만나는 한글</a:t>
            </a:r>
            <a:endParaRPr lang="en-US" sz="1100" dirty="0"/>
          </a:p>
        </p:txBody>
      </p:sp>
      <p:sp>
        <p:nvSpPr>
          <p:cNvPr id="3" name="Text 1"/>
          <p:cNvSpPr/>
          <p:nvPr>
            <p:ph idx="101" type="title" hasCustomPrompt="1"/>
          </p:nvPr>
        </p:nvSpPr>
        <p:spPr>
          <a:xfrm>
            <a:off x="822960" y="2011680"/>
            <a:ext cx="7498080" cy="2011680"/>
          </a:xfrm>
          <a:prstGeom prst="rect">
            <a:avLst/>
          </a:prstGeom>
          <a:noFill/>
          <a:ln/>
        </p:spPr>
        <p:txBody>
          <a:bodyPr wrap="square" rtlCol="0"/>
          <a:lstStyle>
            <a:lvl1pPr algn="l" indent="0" marL="0">
              <a:lnSpc>
                <a:spcPct val="105000"/>
              </a:lnSpc>
              <a:buNone/>
              <a:defRPr lang="en-US" sz="5200" b="1" dirty="0">
                <a:solidFill>
                  <a:schemeClr val="bg1"/>
                </a:solidFill>
              </a:defRPr>
            </a:lvl1pPr>
          </a:lstStyle>
          <a:p>
            <a:pPr algn="l" indent="0" marL="0">
              <a:lnSpc>
                <a:spcPct val="105000"/>
              </a:lnSpc>
              <a:buNone/>
            </a:pPr>
            <a:endParaRPr lang="en-US" sz="5200" dirty="0"/>
          </a:p>
        </p:txBody>
      </p:sp>
      <p:sp>
        <p:nvSpPr>
          <p:cNvPr id="25" name="Slide Number Placeholder 0"/>
          <p:cNvSpPr>
            <a:spLocks noGrp="1"/>
          </p:cNvSpPr>
          <p:nvPr>
            <p:ph type="sldNum" sz="quarter" idx="4294967295"/>
          </p:nvPr>
        </p:nvSpPr>
        <p:spPr>
          <a:xfrm>
            <a:off x="11247120" y="63550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bg2"/>
                </a:solidFill>
              </a:defRPr>
            </a:lvl1pPr>
          </a:lstStyle>
          <a:p>
            <a:pPr algn="r"/>
            <a:fld id="{F7021451-1387-4CA6-816F-3879F97B5CBC}" type="slidenum">
              <a:rPr b="0" lang="en-US"/>
              <a:t>1002</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IGHT">
    <p:bg>
      <p:bgPr>
        <a:solidFill>
          <a:schemeClr val="bg2"/>
        </a:solidFill>
      </p:bgPr>
    </p:bg>
    <p:spTree>
      <p:nvGrpSpPr>
        <p:cNvPr id="1" name=""/>
        <p:cNvGrpSpPr/>
        <p:nvPr/>
      </p:nvGrpSpPr>
      <p:grpSpPr>
        <a:xfrm>
          <a:off x="0" y="0"/>
          <a:ext cx="0" cy="0"/>
          <a:chOff x="0" y="0"/>
          <a:chExt cx="0" cy="0"/>
        </a:xfrm>
      </p:grpSpPr>
      <p:sp>
        <p:nvSpPr>
          <p:cNvPr id="2" name="Text 0"/>
          <p:cNvSpPr/>
          <p:nvPr/>
        </p:nvSpPr>
        <p:spPr>
          <a:xfrm>
            <a:off x="640080" y="6355080"/>
            <a:ext cx="5486400" cy="274320"/>
          </a:xfrm>
          <a:prstGeom prst="rect">
            <a:avLst/>
          </a:prstGeom>
          <a:noFill/>
          <a:ln/>
        </p:spPr>
        <p:txBody>
          <a:bodyPr wrap="square" lIns="0" tIns="0" rIns="0" bIns="0" rtlCol="0" anchor="ctr"/>
          <a:lstStyle/>
          <a:p>
            <a:pPr indent="0" marL="0">
              <a:buNone/>
            </a:pPr>
            <a:r>
              <a:rPr lang="en-US" sz="1100" dirty="0">
                <a:solidFill>
                  <a:schemeClr val="tx2"/>
                </a:solidFill>
              </a:rPr>
              <a:t>세 개의 눈으로 만나는 한글</a:t>
            </a:r>
            <a:endParaRPr lang="en-US" sz="1100" dirty="0"/>
          </a:p>
        </p:txBody>
      </p:sp>
      <p:sp>
        <p:nvSpPr>
          <p:cNvPr id="3" name="Text 1"/>
          <p:cNvSpPr/>
          <p:nvPr>
            <p:ph idx="101" type="title" hasCustomPrompt="1"/>
          </p:nvPr>
        </p:nvSpPr>
        <p:spPr>
          <a:xfrm>
            <a:off x="640080" y="868680"/>
            <a:ext cx="10881360" cy="822960"/>
          </a:xfrm>
          <a:prstGeom prst="rect">
            <a:avLst/>
          </a:prstGeom>
          <a:noFill/>
          <a:ln/>
        </p:spPr>
        <p:txBody>
          <a:bodyPr wrap="square" rtlCol="0"/>
          <a:lstStyle>
            <a:lvl1pPr algn="l" indent="0" marL="0">
              <a:buNone/>
              <a:defRPr lang="en-US" sz="3800" b="1" dirty="0">
                <a:solidFill>
                  <a:schemeClr val="tx1"/>
                </a:solidFill>
              </a:defRPr>
            </a:lvl1pPr>
          </a:lstStyle>
          <a:p>
            <a:pPr algn="l" indent="0" marL="0">
              <a:buNone/>
            </a:pPr>
            <a:endParaRPr lang="en-US" sz="3800" dirty="0"/>
          </a:p>
        </p:txBody>
      </p:sp>
      <p:sp>
        <p:nvSpPr>
          <p:cNvPr id="25" name="Slide Number Placeholder 0"/>
          <p:cNvSpPr>
            <a:spLocks noGrp="1"/>
          </p:cNvSpPr>
          <p:nvPr>
            <p:ph type="sldNum" sz="quarter" idx="4294967295"/>
          </p:nvPr>
        </p:nvSpPr>
        <p:spPr>
          <a:xfrm>
            <a:off x="11247120" y="63550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247120" y="63550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bg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g"/><Relationship Id="rId2" Type="http://schemas.openxmlformats.org/officeDocument/2006/relationships/slideLayout" Target="../slideLayouts/slideLayout2.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jpg"/><Relationship Id="rId2" Type="http://schemas.openxmlformats.org/officeDocument/2006/relationships/slideLayout" Target="../slideLayouts/slideLayout3.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2" Type="http://schemas.openxmlformats.org/officeDocument/2006/relationships/hyperlink" Target="https://www.youtube.com/watch?v=oeGxp_PZBuI" TargetMode="External"/><Relationship Id="rId3" Type="http://schemas.openxmlformats.org/officeDocument/2006/relationships/hyperlink" Target="https://www.youtube.com/watch?v=oeGxp_PZBuI" TargetMode="External"/><Relationship Id="rId1" Type="http://schemas.openxmlformats.org/officeDocument/2006/relationships/image" Target="../media/image-4-1.jpg"/><Relationship Id="rId4" Type="http://schemas.openxmlformats.org/officeDocument/2006/relationships/image" Target="../media/image-4-2.jpg"/><Relationship Id="rId5" Type="http://schemas.openxmlformats.org/officeDocument/2006/relationships/image" Target="../media/image-4-3.jpg"/><Relationship Id="rId6" Type="http://schemas.openxmlformats.org/officeDocument/2006/relationships/image" Target="../media/image-4-4.jpg"/><Relationship Id="rId7" Type="http://schemas.openxmlformats.org/officeDocument/2006/relationships/slideLayout" Target="../slideLayouts/slideLayout3.xml"/><Relationship Id="rId8"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2" Type="http://schemas.openxmlformats.org/officeDocument/2006/relationships/hyperlink" Target="https://www.youtube.com/watch?v=oeGxp_PZBuI&amp;t=96s" TargetMode="External"/><Relationship Id="rId1" Type="http://schemas.openxmlformats.org/officeDocument/2006/relationships/image" Target="../media/image-6-1.jpg"/><Relationship Id="rId3" Type="http://schemas.openxmlformats.org/officeDocument/2006/relationships/slideLayout" Target="../slideLayouts/slideLayout3.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hyperlink" Target="https://www.youtube.com/watch?v=oeGxp_PZBuI&amp;t=302s" TargetMode="External"/><Relationship Id="rId1" Type="http://schemas.openxmlformats.org/officeDocument/2006/relationships/image" Target="../media/image-7-1.jpg"/><Relationship Id="rId2" Type="http://schemas.openxmlformats.org/officeDocument/2006/relationships/image" Target="../media/image-7-2.jpg"/><Relationship Id="rId4" Type="http://schemas.openxmlformats.org/officeDocument/2006/relationships/slideLayout" Target="../slideLayouts/slideLayout3.xml"/><Relationship Id="rId5"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hyperlink" Target="https://www.youtube.com/watch?v=oeGxp_PZBuI&amp;t=525s" TargetMode="External"/><Relationship Id="rId1" Type="http://schemas.openxmlformats.org/officeDocument/2006/relationships/image" Target="../media/image-8-1.jpg"/><Relationship Id="rId2" Type="http://schemas.openxmlformats.org/officeDocument/2006/relationships/image" Target="../media/image-8-2.jpg"/><Relationship Id="rId4" Type="http://schemas.openxmlformats.org/officeDocument/2006/relationships/slideLayout" Target="../slideLayouts/slideLayout3.xml"/><Relationship Id="rId5"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jpg"/><Relationship Id="rId2" Type="http://schemas.openxmlformats.org/officeDocument/2006/relationships/image" Target="../media/image-9-2.png"/><Relationship Id="rId3" Type="http://schemas.openxmlformats.org/officeDocument/2006/relationships/slideLayout" Target="../slideLayouts/slideLayout2.xml"/><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jpg"/><Relationship Id="rId2" Type="http://schemas.openxmlformats.org/officeDocument/2006/relationships/slideLayout" Target="../slideLayouts/slideLayout3.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2" Type="http://schemas.openxmlformats.org/officeDocument/2006/relationships/hyperlink" Target="https://youtu.be/iPQRrCtnZSs?t=234" TargetMode="External"/><Relationship Id="rId1" Type="http://schemas.openxmlformats.org/officeDocument/2006/relationships/image" Target="../media/image-17-1.png"/><Relationship Id="rId3" Type="http://schemas.openxmlformats.org/officeDocument/2006/relationships/slideLayout" Target="../slideLayouts/slideLayout3.xml"/><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pill"/>
          <p:cNvSpPr/>
          <p:nvPr/>
        </p:nvSpPr>
        <p:spPr>
          <a:xfrm>
            <a:off x="822960" y="1188720"/>
            <a:ext cx="1828800" cy="457200"/>
          </a:xfrm>
          <a:prstGeom prst="roundRect">
            <a:avLst>
              <a:gd name="adj" fmla="val 50000"/>
            </a:avLst>
          </a:prstGeom>
          <a:solidFill>
            <a:schemeClr val="accent3"/>
          </a:solidFill>
          <a:ln/>
        </p:spPr>
      </p:sp>
      <p:sp>
        <p:nvSpPr>
          <p:cNvPr id="3" name="Text 1"/>
          <p:cNvSpPr/>
          <p:nvPr/>
        </p:nvSpPr>
        <p:spPr>
          <a:xfrm>
            <a:off x="822960" y="1188720"/>
            <a:ext cx="1828800" cy="457200"/>
          </a:xfrm>
          <a:prstGeom prst="rect">
            <a:avLst/>
          </a:prstGeom>
          <a:noFill/>
          <a:ln/>
        </p:spPr>
        <p:txBody>
          <a:bodyPr wrap="square" lIns="0" tIns="0" rIns="0" bIns="0" rtlCol="0" anchor="ctr"/>
          <a:lstStyle/>
          <a:p>
            <a:pPr algn="ctr" indent="0" marL="0">
              <a:buNone/>
            </a:pPr>
            <a:r>
              <a:rPr lang="en-US" sz="1600" b="1" dirty="0">
                <a:solidFill>
                  <a:schemeClr val="tx1"/>
                </a:solidFill>
              </a:rPr>
              <a:t>한글날 수업</a:t>
            </a:r>
            <a:endParaRPr lang="en-US" sz="1600" dirty="0"/>
          </a:p>
        </p:txBody>
      </p:sp>
      <p:sp>
        <p:nvSpPr>
          <p:cNvPr id="4" name="Text 1"/>
          <p:cNvSpPr/>
          <p:nvPr>
            <p:ph idx="101" type="title" hasCustomPrompt="1"/>
          </p:nvPr>
        </p:nvSpPr>
        <p:spPr>
          <a:xfrm>
            <a:off x="822960" y="2011680"/>
            <a:ext cx="7498080" cy="2011680"/>
          </a:xfrm>
          <a:prstGeom prst="rect">
            <a:avLst/>
          </a:prstGeom>
          <a:noFill/>
          <a:ln/>
        </p:spPr>
        <p:txBody>
          <a:bodyPr wrap="square" lIns="0" tIns="0" rIns="0" bIns="0" rtlCol="0" anchor="t"/>
          <a:lstStyle/>
          <a:p>
            <a:pPr algn="l" indent="0" marL="0">
              <a:lnSpc>
                <a:spcPct val="105000"/>
              </a:lnSpc>
              <a:buNone/>
            </a:pPr>
            <a:r>
              <a:rPr lang="en-US" sz="5200" b="1" dirty="0">
                <a:solidFill>
                  <a:schemeClr val="bg1"/>
                </a:solidFill>
              </a:rPr>
              <a:t>세 개의 눈으로</a:t>
            </a:r>
            <a:endParaRPr lang="en-US" sz="5200" dirty="0"/>
          </a:p>
          <a:p>
            <a:pPr algn="l" indent="0" marL="0">
              <a:lnSpc>
                <a:spcPct val="105000"/>
              </a:lnSpc>
              <a:buNone/>
            </a:pPr>
            <a:r>
              <a:rPr lang="en-US" sz="5200" b="1" dirty="0">
                <a:solidFill>
                  <a:schemeClr val="bg1"/>
                </a:solidFill>
              </a:rPr>
              <a:t>만나는 한글</a:t>
            </a:r>
            <a:endParaRPr lang="en-US" sz="5200" dirty="0"/>
          </a:p>
        </p:txBody>
      </p:sp>
      <p:sp>
        <p:nvSpPr>
          <p:cNvPr id="5" name="Text 3"/>
          <p:cNvSpPr/>
          <p:nvPr/>
        </p:nvSpPr>
        <p:spPr>
          <a:xfrm>
            <a:off x="822960" y="4069080"/>
            <a:ext cx="6766560" cy="457200"/>
          </a:xfrm>
          <a:prstGeom prst="rect">
            <a:avLst/>
          </a:prstGeom>
          <a:noFill/>
          <a:ln/>
        </p:spPr>
        <p:txBody>
          <a:bodyPr wrap="square" lIns="0" tIns="0" rIns="0" bIns="0" rtlCol="0" anchor="t"/>
          <a:lstStyle/>
          <a:p>
            <a:pPr indent="0" marL="0">
              <a:buNone/>
            </a:pPr>
            <a:r>
              <a:rPr lang="en-US" sz="2200" dirty="0">
                <a:solidFill>
                  <a:schemeClr val="bg2"/>
                </a:solidFill>
              </a:rPr>
              <a:t>뮤지컬 그림책 〈새로운 문자 : 세 개의 눈〉</a:t>
            </a:r>
            <a:endParaRPr lang="en-US" sz="2200" dirty="0"/>
          </a:p>
        </p:txBody>
      </p:sp>
      <p:sp>
        <p:nvSpPr>
          <p:cNvPr id="6" name="Text 4"/>
          <p:cNvSpPr/>
          <p:nvPr/>
        </p:nvSpPr>
        <p:spPr>
          <a:xfrm>
            <a:off x="822960" y="4800600"/>
            <a:ext cx="6766560" cy="548640"/>
          </a:xfrm>
          <a:prstGeom prst="rect">
            <a:avLst/>
          </a:prstGeom>
          <a:noFill/>
          <a:ln/>
        </p:spPr>
        <p:txBody>
          <a:bodyPr wrap="square" lIns="0" tIns="0" rIns="0" bIns="0" rtlCol="0" anchor="t"/>
          <a:lstStyle/>
          <a:p>
            <a:pPr indent="0" marL="0">
              <a:buNone/>
            </a:pPr>
            <a:r>
              <a:rPr lang="en-US" sz="2600" b="1" dirty="0">
                <a:solidFill>
                  <a:schemeClr val="accent3"/>
                </a:solidFill>
              </a:rPr>
              <a:t>한글은 누구를 위해 만들어졌을까요?</a:t>
            </a:r>
            <a:endParaRPr lang="en-US" sz="2600" dirty="0"/>
          </a:p>
        </p:txBody>
      </p:sp>
      <p:sp>
        <p:nvSpPr>
          <p:cNvPr id="7" name="deco-sky"/>
          <p:cNvSpPr/>
          <p:nvPr/>
        </p:nvSpPr>
        <p:spPr>
          <a:xfrm>
            <a:off x="9966960" y="411480"/>
            <a:ext cx="1737360" cy="1737360"/>
          </a:xfrm>
          <a:prstGeom prst="ellipse">
            <a:avLst/>
          </a:prstGeom>
          <a:solidFill>
            <a:schemeClr val="accent3"/>
          </a:solidFill>
          <a:ln/>
        </p:spPr>
      </p:sp>
      <p:sp>
        <p:nvSpPr>
          <p:cNvPr id="8" name="deco-earth"/>
          <p:cNvSpPr/>
          <p:nvPr/>
        </p:nvSpPr>
        <p:spPr>
          <a:xfrm>
            <a:off x="7498080" y="5532120"/>
            <a:ext cx="4023360" cy="502920"/>
          </a:xfrm>
          <a:prstGeom prst="roundRect">
            <a:avLst>
              <a:gd name="adj" fmla="val 49091"/>
            </a:avLst>
          </a:prstGeom>
          <a:solidFill>
            <a:schemeClr val="accent2"/>
          </a:solidFill>
          <a:ln/>
        </p:spPr>
      </p:sp>
      <p:sp>
        <p:nvSpPr>
          <p:cNvPr id="9" name="deco-person"/>
          <p:cNvSpPr/>
          <p:nvPr/>
        </p:nvSpPr>
        <p:spPr>
          <a:xfrm>
            <a:off x="11292840" y="1828800"/>
            <a:ext cx="502920" cy="2926080"/>
          </a:xfrm>
          <a:prstGeom prst="roundRect">
            <a:avLst>
              <a:gd name="adj" fmla="val 49091"/>
            </a:avLst>
          </a:prstGeom>
          <a:solidFill>
            <a:schemeClr val="accent1"/>
          </a:solidFill>
          <a:ln/>
        </p:spPr>
      </p:sp>
      <p:pic>
        <p:nvPicPr>
          <p:cNvPr id="10" name="book-cover" descr="img/cover.jpg">    </p:cNvPr>
          <p:cNvPicPr>
            <a:picLocks noChangeAspect="1"/>
          </p:cNvPicPr>
          <p:nvPr/>
        </p:nvPicPr>
        <p:blipFill>
          <a:blip r:embed="rId1"/>
          <a:stretch>
            <a:fillRect/>
          </a:stretch>
        </p:blipFill>
        <p:spPr>
          <a:xfrm>
            <a:off x="7818120" y="868680"/>
            <a:ext cx="3871204" cy="4480560"/>
          </a:xfrm>
          <a:prstGeom prst="rect">
            <a:avLst/>
          </a:prstGeom>
        </p:spPr>
      </p:pic>
      <p:sp>
        <p:nvSpPr>
          <p:cNvPr id="25" name="Slide Number Placeholder 0"/>
          <p:cNvSpPr>
            <a:spLocks noGrp="1"/>
          </p:cNvSpPr>
          <p:nvPr>
            <p:ph type="sldNum" sz="quarter" idx="4294967295"/>
          </p:nvPr>
        </p:nvSpPr>
        <p:spPr>
          <a:xfrm>
            <a:off x="11247120" y="63550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bg2"/>
                </a:solidFill>
              </a:defRPr>
            </a:lvl1pPr>
          </a:lstStyle>
          <a:p>
            <a:pPr algn="r"/>
            <a:fld id="{F7021451-1387-4CA6-816F-3879F97B5CBC}" type="slidenum">
              <a:rPr b="0" lang="en-US"/>
              <a:t>1</a:t>
            </a:fld>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mark-dot"/>
          <p:cNvSpPr/>
          <p:nvPr/>
        </p:nvSpPr>
        <p:spPr>
          <a:xfrm>
            <a:off x="640080" y="471830"/>
            <a:ext cx="175565" cy="175565"/>
          </a:xfrm>
          <a:prstGeom prst="ellipse">
            <a:avLst/>
          </a:prstGeom>
          <a:solidFill>
            <a:schemeClr val="accent2"/>
          </a:solidFill>
          <a:ln/>
        </p:spPr>
      </p:sp>
      <p:sp>
        <p:nvSpPr>
          <p:cNvPr id="3" name="mark-bar"/>
          <p:cNvSpPr/>
          <p:nvPr/>
        </p:nvSpPr>
        <p:spPr>
          <a:xfrm>
            <a:off x="874166" y="515722"/>
            <a:ext cx="365760" cy="87782"/>
          </a:xfrm>
          <a:prstGeom prst="roundRect">
            <a:avLst>
              <a:gd name="adj" fmla="val 50000"/>
            </a:avLst>
          </a:prstGeom>
          <a:solidFill>
            <a:schemeClr val="accent3"/>
          </a:solidFill>
          <a:ln/>
        </p:spPr>
      </p:sp>
      <p:sp>
        <p:nvSpPr>
          <p:cNvPr id="4" name="mark-stem"/>
          <p:cNvSpPr/>
          <p:nvPr/>
        </p:nvSpPr>
        <p:spPr>
          <a:xfrm>
            <a:off x="1298448" y="384048"/>
            <a:ext cx="87782" cy="351130"/>
          </a:xfrm>
          <a:prstGeom prst="roundRect">
            <a:avLst>
              <a:gd name="adj" fmla="val 50000"/>
            </a:avLst>
          </a:prstGeom>
          <a:solidFill>
            <a:schemeClr val="accent1"/>
          </a:solidFill>
          <a:ln/>
        </p:spPr>
      </p:sp>
      <p:sp>
        <p:nvSpPr>
          <p:cNvPr id="5" name="eyebrow-pill"/>
          <p:cNvSpPr/>
          <p:nvPr/>
        </p:nvSpPr>
        <p:spPr>
          <a:xfrm>
            <a:off x="1508760" y="384048"/>
            <a:ext cx="1316736" cy="384048"/>
          </a:xfrm>
          <a:prstGeom prst="roundRect">
            <a:avLst>
              <a:gd name="adj" fmla="val 50000"/>
            </a:avLst>
          </a:prstGeom>
          <a:solidFill>
            <a:schemeClr val="accent3"/>
          </a:solidFill>
          <a:ln/>
        </p:spPr>
      </p:sp>
      <p:sp>
        <p:nvSpPr>
          <p:cNvPr id="6" name="Text 4"/>
          <p:cNvSpPr/>
          <p:nvPr/>
        </p:nvSpPr>
        <p:spPr>
          <a:xfrm>
            <a:off x="1508760" y="384048"/>
            <a:ext cx="1316736" cy="384048"/>
          </a:xfrm>
          <a:prstGeom prst="rect">
            <a:avLst/>
          </a:prstGeom>
          <a:noFill/>
          <a:ln/>
        </p:spPr>
        <p:txBody>
          <a:bodyPr wrap="square" lIns="0" tIns="0" rIns="0" bIns="0" rtlCol="0" anchor="ctr"/>
          <a:lstStyle/>
          <a:p>
            <a:pPr algn="ctr" indent="0" marL="0">
              <a:buNone/>
            </a:pPr>
            <a:r>
              <a:rPr lang="en-US" sz="1400" b="1" dirty="0">
                <a:solidFill>
                  <a:schemeClr val="tx1"/>
                </a:solidFill>
              </a:rPr>
              <a:t>오늘의 순서</a:t>
            </a:r>
            <a:endParaRPr lang="en-US" sz="1400" dirty="0"/>
          </a:p>
        </p:txBody>
      </p:sp>
      <p:sp>
        <p:nvSpPr>
          <p:cNvPr id="7" name="Text 1"/>
          <p:cNvSpPr/>
          <p:nvPr>
            <p:ph idx="101" type="title" hasCustomPrompt="1"/>
          </p:nvPr>
        </p:nvSpPr>
        <p:spPr>
          <a:xfrm>
            <a:off x="640080" y="868680"/>
            <a:ext cx="10881360" cy="822960"/>
          </a:xfrm>
          <a:prstGeom prst="rect">
            <a:avLst/>
          </a:prstGeom>
          <a:noFill/>
          <a:ln/>
        </p:spPr>
        <p:txBody>
          <a:bodyPr wrap="square" lIns="0" tIns="0" rIns="0" bIns="0" rtlCol="0" anchor="ctr"/>
          <a:lstStyle/>
          <a:p>
            <a:pPr algn="l" indent="0" marL="0">
              <a:buNone/>
            </a:pPr>
            <a:r>
              <a:rPr lang="en-US" sz="3800" b="1" dirty="0">
                <a:solidFill>
                  <a:schemeClr val="tx1"/>
                </a:solidFill>
              </a:rPr>
              <a:t>오늘은 이렇게 공부해요</a:t>
            </a:r>
            <a:endParaRPr lang="en-US" sz="3800" dirty="0"/>
          </a:p>
        </p:txBody>
      </p:sp>
      <p:sp>
        <p:nvSpPr>
          <p:cNvPr id="8" name="card"/>
          <p:cNvSpPr/>
          <p:nvPr/>
        </p:nvSpPr>
        <p:spPr>
          <a:xfrm>
            <a:off x="640080" y="2057400"/>
            <a:ext cx="2560320" cy="3566160"/>
          </a:xfrm>
          <a:prstGeom prst="roundRect">
            <a:avLst>
              <a:gd name="adj" fmla="val 8929"/>
            </a:avLst>
          </a:prstGeom>
          <a:solidFill>
            <a:schemeClr val="bg1"/>
          </a:solidFill>
          <a:ln w="15875">
            <a:solidFill>
              <a:srgbClr val="E4DFD2"/>
            </a:solidFill>
            <a:prstDash val="solid"/>
          </a:ln>
        </p:spPr>
      </p:sp>
      <p:sp>
        <p:nvSpPr>
          <p:cNvPr id="9" name="step"/>
          <p:cNvSpPr/>
          <p:nvPr/>
        </p:nvSpPr>
        <p:spPr>
          <a:xfrm>
            <a:off x="914400" y="2377440"/>
            <a:ext cx="914400" cy="914400"/>
          </a:xfrm>
          <a:prstGeom prst="ellipse">
            <a:avLst/>
          </a:prstGeom>
          <a:solidFill>
            <a:schemeClr val="accent3"/>
          </a:solidFill>
          <a:ln/>
        </p:spPr>
      </p:sp>
      <p:sp>
        <p:nvSpPr>
          <p:cNvPr id="10" name="Text 8"/>
          <p:cNvSpPr/>
          <p:nvPr/>
        </p:nvSpPr>
        <p:spPr>
          <a:xfrm>
            <a:off x="914400" y="2377440"/>
            <a:ext cx="914400" cy="914400"/>
          </a:xfrm>
          <a:prstGeom prst="rect">
            <a:avLst/>
          </a:prstGeom>
          <a:noFill/>
          <a:ln/>
        </p:spPr>
        <p:txBody>
          <a:bodyPr wrap="square" lIns="0" tIns="0" rIns="0" bIns="0" rtlCol="0" anchor="ctr"/>
          <a:lstStyle/>
          <a:p>
            <a:pPr algn="ctr" indent="0" marL="0">
              <a:buNone/>
            </a:pPr>
            <a:r>
              <a:rPr lang="en-US" sz="3200" b="1" dirty="0">
                <a:solidFill>
                  <a:schemeClr val="tx1"/>
                </a:solidFill>
              </a:rPr>
              <a:t>0</a:t>
            </a:r>
            <a:endParaRPr lang="en-US" sz="3200" dirty="0"/>
          </a:p>
        </p:txBody>
      </p:sp>
      <p:sp>
        <p:nvSpPr>
          <p:cNvPr id="11" name="Text 9"/>
          <p:cNvSpPr/>
          <p:nvPr/>
        </p:nvSpPr>
        <p:spPr>
          <a:xfrm>
            <a:off x="914400" y="3611880"/>
            <a:ext cx="2103120" cy="548640"/>
          </a:xfrm>
          <a:prstGeom prst="rect">
            <a:avLst/>
          </a:prstGeom>
          <a:noFill/>
          <a:ln/>
        </p:spPr>
        <p:txBody>
          <a:bodyPr wrap="square" lIns="0" tIns="0" rIns="0" bIns="0" rtlCol="0" anchor="t"/>
          <a:lstStyle/>
          <a:p>
            <a:pPr indent="0" marL="0">
              <a:buNone/>
            </a:pPr>
            <a:r>
              <a:rPr lang="en-US" sz="2600" b="1" dirty="0">
                <a:solidFill>
                  <a:schemeClr val="tx1"/>
                </a:solidFill>
              </a:rPr>
              <a:t>생각 열기</a:t>
            </a:r>
            <a:endParaRPr lang="en-US" sz="2600" dirty="0"/>
          </a:p>
        </p:txBody>
      </p:sp>
      <p:sp>
        <p:nvSpPr>
          <p:cNvPr id="12" name="Text 10"/>
          <p:cNvSpPr/>
          <p:nvPr/>
        </p:nvSpPr>
        <p:spPr>
          <a:xfrm>
            <a:off x="914400" y="4251960"/>
            <a:ext cx="2103120" cy="914400"/>
          </a:xfrm>
          <a:prstGeom prst="rect">
            <a:avLst/>
          </a:prstGeom>
          <a:noFill/>
          <a:ln/>
        </p:spPr>
        <p:txBody>
          <a:bodyPr wrap="square" lIns="0" tIns="0" rIns="0" bIns="0" rtlCol="0" anchor="t"/>
          <a:lstStyle/>
          <a:p>
            <a:pPr indent="0" marL="0">
              <a:buNone/>
            </a:pPr>
            <a:r>
              <a:rPr lang="en-US" sz="1800" dirty="0">
                <a:solidFill>
                  <a:schemeClr val="tx2"/>
                </a:solidFill>
              </a:rPr>
              <a:t>영상 보기</a:t>
            </a:r>
            <a:endParaRPr lang="en-US" sz="1800" dirty="0"/>
          </a:p>
        </p:txBody>
      </p:sp>
      <p:sp>
        <p:nvSpPr>
          <p:cNvPr id="13" name="card"/>
          <p:cNvSpPr/>
          <p:nvPr/>
        </p:nvSpPr>
        <p:spPr>
          <a:xfrm>
            <a:off x="3429000" y="2057400"/>
            <a:ext cx="2560320" cy="3566160"/>
          </a:xfrm>
          <a:prstGeom prst="roundRect">
            <a:avLst>
              <a:gd name="adj" fmla="val 8929"/>
            </a:avLst>
          </a:prstGeom>
          <a:solidFill>
            <a:schemeClr val="bg1"/>
          </a:solidFill>
          <a:ln w="15875">
            <a:solidFill>
              <a:srgbClr val="E4DFD2"/>
            </a:solidFill>
            <a:prstDash val="solid"/>
          </a:ln>
        </p:spPr>
      </p:sp>
      <p:sp>
        <p:nvSpPr>
          <p:cNvPr id="14" name="step"/>
          <p:cNvSpPr/>
          <p:nvPr/>
        </p:nvSpPr>
        <p:spPr>
          <a:xfrm>
            <a:off x="3703320" y="2377440"/>
            <a:ext cx="914400" cy="914400"/>
          </a:xfrm>
          <a:prstGeom prst="ellipse">
            <a:avLst/>
          </a:prstGeom>
          <a:solidFill>
            <a:schemeClr val="accent1"/>
          </a:solidFill>
          <a:ln/>
        </p:spPr>
      </p:sp>
      <p:sp>
        <p:nvSpPr>
          <p:cNvPr id="15" name="Text 13"/>
          <p:cNvSpPr/>
          <p:nvPr/>
        </p:nvSpPr>
        <p:spPr>
          <a:xfrm>
            <a:off x="3703320" y="2377440"/>
            <a:ext cx="914400" cy="914400"/>
          </a:xfrm>
          <a:prstGeom prst="rect">
            <a:avLst/>
          </a:prstGeom>
          <a:noFill/>
          <a:ln/>
        </p:spPr>
        <p:txBody>
          <a:bodyPr wrap="square" lIns="0" tIns="0" rIns="0" bIns="0" rtlCol="0" anchor="ctr"/>
          <a:lstStyle/>
          <a:p>
            <a:pPr algn="ctr" indent="0" marL="0">
              <a:buNone/>
            </a:pPr>
            <a:r>
              <a:rPr lang="en-US" sz="3200" b="1" dirty="0">
                <a:solidFill>
                  <a:schemeClr val="bg1"/>
                </a:solidFill>
              </a:rPr>
              <a:t>1</a:t>
            </a:r>
            <a:endParaRPr lang="en-US" sz="3200" dirty="0"/>
          </a:p>
        </p:txBody>
      </p:sp>
      <p:sp>
        <p:nvSpPr>
          <p:cNvPr id="16" name="Text 14"/>
          <p:cNvSpPr/>
          <p:nvPr/>
        </p:nvSpPr>
        <p:spPr>
          <a:xfrm>
            <a:off x="3703320" y="3611880"/>
            <a:ext cx="2103120" cy="548640"/>
          </a:xfrm>
          <a:prstGeom prst="rect">
            <a:avLst/>
          </a:prstGeom>
          <a:noFill/>
          <a:ln/>
        </p:spPr>
        <p:txBody>
          <a:bodyPr wrap="square" lIns="0" tIns="0" rIns="0" bIns="0" rtlCol="0" anchor="t"/>
          <a:lstStyle/>
          <a:p>
            <a:pPr indent="0" marL="0">
              <a:buNone/>
            </a:pPr>
            <a:r>
              <a:rPr lang="en-US" sz="2600" b="1" dirty="0">
                <a:solidFill>
                  <a:schemeClr val="tx1"/>
                </a:solidFill>
              </a:rPr>
              <a:t>세 개의 눈</a:t>
            </a:r>
            <a:endParaRPr lang="en-US" sz="2600" dirty="0"/>
          </a:p>
        </p:txBody>
      </p:sp>
      <p:sp>
        <p:nvSpPr>
          <p:cNvPr id="17" name="Text 15"/>
          <p:cNvSpPr/>
          <p:nvPr/>
        </p:nvSpPr>
        <p:spPr>
          <a:xfrm>
            <a:off x="3703320" y="4251960"/>
            <a:ext cx="2103120" cy="914400"/>
          </a:xfrm>
          <a:prstGeom prst="rect">
            <a:avLst/>
          </a:prstGeom>
          <a:noFill/>
          <a:ln/>
        </p:spPr>
        <p:txBody>
          <a:bodyPr wrap="square" lIns="0" tIns="0" rIns="0" bIns="0" rtlCol="0" anchor="t"/>
          <a:lstStyle/>
          <a:p>
            <a:pPr indent="0" marL="0">
              <a:buNone/>
            </a:pPr>
            <a:r>
              <a:rPr lang="en-US" sz="1800" dirty="0">
                <a:solidFill>
                  <a:schemeClr val="tx2"/>
                </a:solidFill>
              </a:rPr>
              <a:t>세종 · 반대 · 찬성</a:t>
            </a:r>
            <a:endParaRPr lang="en-US" sz="1800" dirty="0"/>
          </a:p>
        </p:txBody>
      </p:sp>
      <p:sp>
        <p:nvSpPr>
          <p:cNvPr id="18" name="card"/>
          <p:cNvSpPr/>
          <p:nvPr/>
        </p:nvSpPr>
        <p:spPr>
          <a:xfrm>
            <a:off x="6217920" y="2057400"/>
            <a:ext cx="2560320" cy="3566160"/>
          </a:xfrm>
          <a:prstGeom prst="roundRect">
            <a:avLst>
              <a:gd name="adj" fmla="val 8929"/>
            </a:avLst>
          </a:prstGeom>
          <a:solidFill>
            <a:schemeClr val="bg1"/>
          </a:solidFill>
          <a:ln w="15875">
            <a:solidFill>
              <a:srgbClr val="E4DFD2"/>
            </a:solidFill>
            <a:prstDash val="solid"/>
          </a:ln>
        </p:spPr>
      </p:sp>
      <p:sp>
        <p:nvSpPr>
          <p:cNvPr id="19" name="step"/>
          <p:cNvSpPr/>
          <p:nvPr/>
        </p:nvSpPr>
        <p:spPr>
          <a:xfrm>
            <a:off x="6492240" y="2377440"/>
            <a:ext cx="914400" cy="914400"/>
          </a:xfrm>
          <a:prstGeom prst="ellipse">
            <a:avLst/>
          </a:prstGeom>
          <a:solidFill>
            <a:schemeClr val="accent2"/>
          </a:solidFill>
          <a:ln/>
        </p:spPr>
      </p:sp>
      <p:sp>
        <p:nvSpPr>
          <p:cNvPr id="20" name="Text 18"/>
          <p:cNvSpPr/>
          <p:nvPr/>
        </p:nvSpPr>
        <p:spPr>
          <a:xfrm>
            <a:off x="6492240" y="2377440"/>
            <a:ext cx="914400" cy="914400"/>
          </a:xfrm>
          <a:prstGeom prst="rect">
            <a:avLst/>
          </a:prstGeom>
          <a:noFill/>
          <a:ln/>
        </p:spPr>
        <p:txBody>
          <a:bodyPr wrap="square" lIns="0" tIns="0" rIns="0" bIns="0" rtlCol="0" anchor="ctr"/>
          <a:lstStyle/>
          <a:p>
            <a:pPr algn="ctr" indent="0" marL="0">
              <a:buNone/>
            </a:pPr>
            <a:r>
              <a:rPr lang="en-US" sz="3200" b="1" dirty="0">
                <a:solidFill>
                  <a:schemeClr val="bg1"/>
                </a:solidFill>
              </a:rPr>
              <a:t>2</a:t>
            </a:r>
            <a:endParaRPr lang="en-US" sz="3200" dirty="0"/>
          </a:p>
        </p:txBody>
      </p:sp>
      <p:sp>
        <p:nvSpPr>
          <p:cNvPr id="21" name="Text 19"/>
          <p:cNvSpPr/>
          <p:nvPr/>
        </p:nvSpPr>
        <p:spPr>
          <a:xfrm>
            <a:off x="6492240" y="3611880"/>
            <a:ext cx="2103120" cy="548640"/>
          </a:xfrm>
          <a:prstGeom prst="rect">
            <a:avLst/>
          </a:prstGeom>
          <a:noFill/>
          <a:ln/>
        </p:spPr>
        <p:txBody>
          <a:bodyPr wrap="square" lIns="0" tIns="0" rIns="0" bIns="0" rtlCol="0" anchor="t"/>
          <a:lstStyle/>
          <a:p>
            <a:pPr indent="0" marL="0">
              <a:buNone/>
            </a:pPr>
            <a:r>
              <a:rPr lang="en-US" sz="2600" b="1" dirty="0">
                <a:solidFill>
                  <a:schemeClr val="tx1"/>
                </a:solidFill>
              </a:rPr>
              <a:t>훈민정음</a:t>
            </a:r>
            <a:endParaRPr lang="en-US" sz="2600" dirty="0"/>
          </a:p>
        </p:txBody>
      </p:sp>
      <p:sp>
        <p:nvSpPr>
          <p:cNvPr id="22" name="Text 20"/>
          <p:cNvSpPr/>
          <p:nvPr/>
        </p:nvSpPr>
        <p:spPr>
          <a:xfrm>
            <a:off x="6492240" y="4251960"/>
            <a:ext cx="2103120" cy="914400"/>
          </a:xfrm>
          <a:prstGeom prst="rect">
            <a:avLst/>
          </a:prstGeom>
          <a:noFill/>
          <a:ln/>
        </p:spPr>
        <p:txBody>
          <a:bodyPr wrap="square" lIns="0" tIns="0" rIns="0" bIns="0" rtlCol="0" anchor="t"/>
          <a:lstStyle/>
          <a:p>
            <a:pPr indent="0" marL="0">
              <a:buNone/>
            </a:pPr>
            <a:r>
              <a:rPr lang="en-US" sz="1800" dirty="0">
                <a:solidFill>
                  <a:schemeClr val="tx2"/>
                </a:solidFill>
              </a:rPr>
              <a:t>글자를 만든 원리</a:t>
            </a:r>
            <a:endParaRPr lang="en-US" sz="1800" dirty="0"/>
          </a:p>
        </p:txBody>
      </p:sp>
      <p:sp>
        <p:nvSpPr>
          <p:cNvPr id="23" name="card"/>
          <p:cNvSpPr/>
          <p:nvPr/>
        </p:nvSpPr>
        <p:spPr>
          <a:xfrm>
            <a:off x="9006840" y="2057400"/>
            <a:ext cx="2560320" cy="3566160"/>
          </a:xfrm>
          <a:prstGeom prst="roundRect">
            <a:avLst>
              <a:gd name="adj" fmla="val 8929"/>
            </a:avLst>
          </a:prstGeom>
          <a:solidFill>
            <a:schemeClr val="bg1"/>
          </a:solidFill>
          <a:ln w="15875">
            <a:solidFill>
              <a:srgbClr val="E4DFD2"/>
            </a:solidFill>
            <a:prstDash val="solid"/>
          </a:ln>
        </p:spPr>
      </p:sp>
      <p:sp>
        <p:nvSpPr>
          <p:cNvPr id="24" name="step"/>
          <p:cNvSpPr/>
          <p:nvPr/>
        </p:nvSpPr>
        <p:spPr>
          <a:xfrm>
            <a:off x="9281160" y="2377440"/>
            <a:ext cx="914400" cy="914400"/>
          </a:xfrm>
          <a:prstGeom prst="ellipse">
            <a:avLst/>
          </a:prstGeom>
          <a:solidFill>
            <a:schemeClr val="accent4"/>
          </a:solidFill>
          <a:ln/>
        </p:spPr>
      </p:sp>
      <p:sp>
        <p:nvSpPr>
          <p:cNvPr id="25" name="Text 23"/>
          <p:cNvSpPr/>
          <p:nvPr/>
        </p:nvSpPr>
        <p:spPr>
          <a:xfrm>
            <a:off x="9281160" y="2377440"/>
            <a:ext cx="914400" cy="914400"/>
          </a:xfrm>
          <a:prstGeom prst="rect">
            <a:avLst/>
          </a:prstGeom>
          <a:noFill/>
          <a:ln/>
        </p:spPr>
        <p:txBody>
          <a:bodyPr wrap="square" lIns="0" tIns="0" rIns="0" bIns="0" rtlCol="0" anchor="ctr"/>
          <a:lstStyle/>
          <a:p>
            <a:pPr algn="ctr" indent="0" marL="0">
              <a:buNone/>
            </a:pPr>
            <a:r>
              <a:rPr lang="en-US" sz="3200" b="1" dirty="0">
                <a:solidFill>
                  <a:schemeClr val="bg1"/>
                </a:solidFill>
              </a:rPr>
              <a:t>3</a:t>
            </a:r>
            <a:endParaRPr lang="en-US" sz="3200" dirty="0"/>
          </a:p>
        </p:txBody>
      </p:sp>
      <p:sp>
        <p:nvSpPr>
          <p:cNvPr id="26" name="Text 24"/>
          <p:cNvSpPr/>
          <p:nvPr/>
        </p:nvSpPr>
        <p:spPr>
          <a:xfrm>
            <a:off x="9281160" y="3611880"/>
            <a:ext cx="2103120" cy="548640"/>
          </a:xfrm>
          <a:prstGeom prst="rect">
            <a:avLst/>
          </a:prstGeom>
          <a:noFill/>
          <a:ln/>
        </p:spPr>
        <p:txBody>
          <a:bodyPr wrap="square" lIns="0" tIns="0" rIns="0" bIns="0" rtlCol="0" anchor="t"/>
          <a:lstStyle/>
          <a:p>
            <a:pPr indent="0" marL="0">
              <a:buNone/>
            </a:pPr>
            <a:r>
              <a:rPr lang="en-US" sz="2600" b="1" dirty="0">
                <a:solidFill>
                  <a:schemeClr val="tx1"/>
                </a:solidFill>
              </a:rPr>
              <a:t>오늘의 한글</a:t>
            </a:r>
            <a:endParaRPr lang="en-US" sz="2600" dirty="0"/>
          </a:p>
        </p:txBody>
      </p:sp>
      <p:sp>
        <p:nvSpPr>
          <p:cNvPr id="27" name="Text 25"/>
          <p:cNvSpPr/>
          <p:nvPr/>
        </p:nvSpPr>
        <p:spPr>
          <a:xfrm>
            <a:off x="9281160" y="4251960"/>
            <a:ext cx="2103120" cy="914400"/>
          </a:xfrm>
          <a:prstGeom prst="rect">
            <a:avLst/>
          </a:prstGeom>
          <a:noFill/>
          <a:ln/>
        </p:spPr>
        <p:txBody>
          <a:bodyPr wrap="square" lIns="0" tIns="0" rIns="0" bIns="0" rtlCol="0" anchor="t"/>
          <a:lstStyle/>
          <a:p>
            <a:pPr indent="0" marL="0">
              <a:buNone/>
            </a:pPr>
            <a:r>
              <a:rPr lang="en-US" sz="1800" dirty="0">
                <a:solidFill>
                  <a:schemeClr val="tx2"/>
                </a:solidFill>
              </a:rPr>
              <a:t>세종대왕께 편지</a:t>
            </a:r>
            <a:endParaRPr lang="en-US" sz="1800" dirty="0"/>
          </a:p>
        </p:txBody>
      </p:sp>
      <p:sp>
        <p:nvSpPr>
          <p:cNvPr id="25" name="Slide Number Placeholder 0"/>
          <p:cNvSpPr>
            <a:spLocks noGrp="1"/>
          </p:cNvSpPr>
          <p:nvPr>
            <p:ph type="sldNum" sz="quarter" idx="4294967295"/>
          </p:nvPr>
        </p:nvSpPr>
        <p:spPr>
          <a:xfrm>
            <a:off x="11247120" y="63550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mark-dot"/>
          <p:cNvSpPr/>
          <p:nvPr/>
        </p:nvSpPr>
        <p:spPr>
          <a:xfrm>
            <a:off x="640080" y="471830"/>
            <a:ext cx="175565" cy="175565"/>
          </a:xfrm>
          <a:prstGeom prst="ellipse">
            <a:avLst/>
          </a:prstGeom>
          <a:solidFill>
            <a:schemeClr val="accent2"/>
          </a:solidFill>
          <a:ln/>
        </p:spPr>
      </p:sp>
      <p:sp>
        <p:nvSpPr>
          <p:cNvPr id="3" name="mark-bar"/>
          <p:cNvSpPr/>
          <p:nvPr/>
        </p:nvSpPr>
        <p:spPr>
          <a:xfrm>
            <a:off x="874166" y="515722"/>
            <a:ext cx="365760" cy="87782"/>
          </a:xfrm>
          <a:prstGeom prst="roundRect">
            <a:avLst>
              <a:gd name="adj" fmla="val 50000"/>
            </a:avLst>
          </a:prstGeom>
          <a:solidFill>
            <a:schemeClr val="accent3"/>
          </a:solidFill>
          <a:ln/>
        </p:spPr>
      </p:sp>
      <p:sp>
        <p:nvSpPr>
          <p:cNvPr id="4" name="mark-stem"/>
          <p:cNvSpPr/>
          <p:nvPr/>
        </p:nvSpPr>
        <p:spPr>
          <a:xfrm>
            <a:off x="1298448" y="384048"/>
            <a:ext cx="87782" cy="351130"/>
          </a:xfrm>
          <a:prstGeom prst="roundRect">
            <a:avLst>
              <a:gd name="adj" fmla="val 50000"/>
            </a:avLst>
          </a:prstGeom>
          <a:solidFill>
            <a:schemeClr val="accent1"/>
          </a:solidFill>
          <a:ln/>
        </p:spPr>
      </p:sp>
      <p:sp>
        <p:nvSpPr>
          <p:cNvPr id="5" name="eyebrow-pill"/>
          <p:cNvSpPr/>
          <p:nvPr/>
        </p:nvSpPr>
        <p:spPr>
          <a:xfrm>
            <a:off x="1508760" y="384048"/>
            <a:ext cx="1490472" cy="384048"/>
          </a:xfrm>
          <a:prstGeom prst="roundRect">
            <a:avLst>
              <a:gd name="adj" fmla="val 50000"/>
            </a:avLst>
          </a:prstGeom>
          <a:solidFill>
            <a:schemeClr val="accent3"/>
          </a:solidFill>
          <a:ln/>
        </p:spPr>
      </p:sp>
      <p:sp>
        <p:nvSpPr>
          <p:cNvPr id="6" name="Text 4"/>
          <p:cNvSpPr/>
          <p:nvPr/>
        </p:nvSpPr>
        <p:spPr>
          <a:xfrm>
            <a:off x="1508760" y="384048"/>
            <a:ext cx="1490472" cy="384048"/>
          </a:xfrm>
          <a:prstGeom prst="rect">
            <a:avLst/>
          </a:prstGeom>
          <a:noFill/>
          <a:ln/>
        </p:spPr>
        <p:txBody>
          <a:bodyPr wrap="square" lIns="0" tIns="0" rIns="0" bIns="0" rtlCol="0" anchor="ctr"/>
          <a:lstStyle/>
          <a:p>
            <a:pPr algn="ctr" indent="0" marL="0">
              <a:buNone/>
            </a:pPr>
            <a:r>
              <a:rPr lang="en-US" sz="1400" b="1" dirty="0">
                <a:solidFill>
                  <a:schemeClr val="tx1"/>
                </a:solidFill>
              </a:rPr>
              <a:t>0 생각 열기</a:t>
            </a:r>
            <a:endParaRPr lang="en-US" sz="1400" dirty="0"/>
          </a:p>
        </p:txBody>
      </p:sp>
      <p:sp>
        <p:nvSpPr>
          <p:cNvPr id="7" name="Text 1"/>
          <p:cNvSpPr/>
          <p:nvPr>
            <p:ph idx="101" type="title" hasCustomPrompt="1"/>
          </p:nvPr>
        </p:nvSpPr>
        <p:spPr>
          <a:xfrm>
            <a:off x="640080" y="868680"/>
            <a:ext cx="10881360" cy="822960"/>
          </a:xfrm>
          <a:prstGeom prst="rect">
            <a:avLst/>
          </a:prstGeom>
          <a:noFill/>
          <a:ln/>
        </p:spPr>
        <p:txBody>
          <a:bodyPr wrap="square" lIns="0" tIns="0" rIns="0" bIns="0" rtlCol="0" anchor="ctr"/>
          <a:lstStyle/>
          <a:p>
            <a:pPr algn="l" indent="0" marL="0">
              <a:buNone/>
            </a:pPr>
            <a:r>
              <a:rPr lang="en-US" sz="3800" b="1" dirty="0">
                <a:solidFill>
                  <a:schemeClr val="tx1"/>
                </a:solidFill>
              </a:rPr>
              <a:t>내 뜻을 글로 전할 수 없다면?</a:t>
            </a:r>
            <a:endParaRPr lang="en-US" sz="3800" dirty="0"/>
          </a:p>
        </p:txBody>
      </p:sp>
      <p:sp>
        <p:nvSpPr>
          <p:cNvPr id="8" name="card"/>
          <p:cNvSpPr/>
          <p:nvPr/>
        </p:nvSpPr>
        <p:spPr>
          <a:xfrm>
            <a:off x="640080" y="2011680"/>
            <a:ext cx="5760720" cy="3657600"/>
          </a:xfrm>
          <a:prstGeom prst="roundRect">
            <a:avLst>
              <a:gd name="adj" fmla="val 6250"/>
            </a:avLst>
          </a:prstGeom>
          <a:solidFill>
            <a:schemeClr val="accent3">
              <a:alpha val="25000"/>
            </a:schemeClr>
          </a:solidFill>
          <a:ln/>
        </p:spPr>
      </p:sp>
      <p:sp>
        <p:nvSpPr>
          <p:cNvPr id="9" name="Text 7"/>
          <p:cNvSpPr/>
          <p:nvPr/>
        </p:nvSpPr>
        <p:spPr>
          <a:xfrm>
            <a:off x="1051560" y="2377440"/>
            <a:ext cx="5120640" cy="2377440"/>
          </a:xfrm>
          <a:prstGeom prst="rect">
            <a:avLst/>
          </a:prstGeom>
          <a:noFill/>
          <a:ln/>
        </p:spPr>
        <p:txBody>
          <a:bodyPr wrap="square" lIns="0" tIns="0" rIns="0" bIns="0" rtlCol="0" anchor="t"/>
          <a:lstStyle/>
          <a:p>
            <a:pPr indent="0" marL="0">
              <a:lnSpc>
                <a:spcPct val="125000"/>
              </a:lnSpc>
              <a:buNone/>
            </a:pPr>
            <a:r>
              <a:rPr lang="en-US" sz="2800" b="1" dirty="0">
                <a:solidFill>
                  <a:schemeClr val="tx1"/>
                </a:solidFill>
              </a:rPr>
              <a:t>억울한 일이 생겼어요.</a:t>
            </a:r>
            <a:endParaRPr lang="en-US" sz="2800" dirty="0"/>
          </a:p>
          <a:p>
            <a:pPr indent="0" marL="0">
              <a:lnSpc>
                <a:spcPct val="125000"/>
              </a:lnSpc>
              <a:buNone/>
            </a:pPr>
            <a:r>
              <a:rPr lang="en-US" sz="2800" b="1" dirty="0">
                <a:solidFill>
                  <a:schemeClr val="tx1"/>
                </a:solidFill>
              </a:rPr>
              <a:t>그런데 나는 글을 몰라요.</a:t>
            </a:r>
            <a:endParaRPr lang="en-US" sz="2800" dirty="0"/>
          </a:p>
          <a:p>
            <a:pPr indent="0" marL="0">
              <a:lnSpc>
                <a:spcPct val="125000"/>
              </a:lnSpc>
              <a:buNone/>
            </a:pPr>
            <a:r>
              <a:rPr lang="en-US" sz="2800" b="1" dirty="0">
                <a:solidFill>
                  <a:schemeClr val="tx1"/>
                </a:solidFill>
              </a:rPr>
              <a:t>내 이야기를 다른 사람이</a:t>
            </a:r>
            <a:endParaRPr lang="en-US" sz="2800" dirty="0"/>
          </a:p>
          <a:p>
            <a:pPr indent="0" marL="0">
              <a:lnSpc>
                <a:spcPct val="125000"/>
              </a:lnSpc>
              <a:buNone/>
            </a:pPr>
            <a:r>
              <a:rPr lang="en-US" sz="2800" b="1" dirty="0">
                <a:solidFill>
                  <a:schemeClr val="tx1"/>
                </a:solidFill>
              </a:rPr>
              <a:t>대신 써 주어야 해요.</a:t>
            </a:r>
            <a:endParaRPr lang="en-US" sz="2800" dirty="0"/>
          </a:p>
        </p:txBody>
      </p:sp>
      <p:sp>
        <p:nvSpPr>
          <p:cNvPr id="10" name="Text 8"/>
          <p:cNvSpPr/>
          <p:nvPr/>
        </p:nvSpPr>
        <p:spPr>
          <a:xfrm>
            <a:off x="1051560" y="4892040"/>
            <a:ext cx="5120640" cy="502920"/>
          </a:xfrm>
          <a:prstGeom prst="rect">
            <a:avLst/>
          </a:prstGeom>
          <a:noFill/>
          <a:ln/>
        </p:spPr>
        <p:txBody>
          <a:bodyPr wrap="square" lIns="0" tIns="0" rIns="0" bIns="0" rtlCol="0" anchor="t"/>
          <a:lstStyle/>
          <a:p>
            <a:pPr indent="0" marL="0">
              <a:buNone/>
            </a:pPr>
            <a:r>
              <a:rPr lang="en-US" sz="2200" b="1" dirty="0">
                <a:solidFill>
                  <a:schemeClr val="accent2"/>
                </a:solidFill>
              </a:rPr>
              <a:t>무엇이 가장 답답할까요?</a:t>
            </a:r>
            <a:endParaRPr lang="en-US" sz="2200" dirty="0"/>
          </a:p>
        </p:txBody>
      </p:sp>
      <p:sp>
        <p:nvSpPr>
          <p:cNvPr id="11" name="baekseong-frame"/>
          <p:cNvSpPr/>
          <p:nvPr/>
        </p:nvSpPr>
        <p:spPr>
          <a:xfrm>
            <a:off x="6757416" y="1956816"/>
            <a:ext cx="4818888" cy="3401568"/>
          </a:xfrm>
          <a:prstGeom prst="roundRect">
            <a:avLst>
              <a:gd name="adj" fmla="val 3226"/>
            </a:avLst>
          </a:prstGeom>
          <a:solidFill>
            <a:schemeClr val="bg1"/>
          </a:solidFill>
          <a:ln w="12700">
            <a:solidFill>
              <a:srgbClr val="E4DFD2"/>
            </a:solidFill>
            <a:prstDash val="solid"/>
          </a:ln>
        </p:spPr>
      </p:sp>
      <p:pic>
        <p:nvPicPr>
          <p:cNvPr id="12" name="baekseong" descr="img/baekseong.jpg">    </p:cNvPr>
          <p:cNvPicPr>
            <a:picLocks noChangeAspect="1"/>
          </p:cNvPicPr>
          <p:nvPr/>
        </p:nvPicPr>
        <p:blipFill>
          <a:blip r:embed="rId1"/>
          <a:srcRect l="0" r="0" t="0" b="0"/>
          <a:stretch/>
        </p:blipFill>
        <p:spPr>
          <a:xfrm>
            <a:off x="6812280" y="2011680"/>
            <a:ext cx="4709160" cy="3291840"/>
          </a:xfrm>
          <a:prstGeom prst="rect">
            <a:avLst/>
          </a:prstGeom>
        </p:spPr>
      </p:pic>
      <p:sp>
        <p:nvSpPr>
          <p:cNvPr id="13" name="Text 10"/>
          <p:cNvSpPr/>
          <p:nvPr/>
        </p:nvSpPr>
        <p:spPr>
          <a:xfrm>
            <a:off x="6812280" y="5440680"/>
            <a:ext cx="4709160" cy="411480"/>
          </a:xfrm>
          <a:prstGeom prst="rect">
            <a:avLst/>
          </a:prstGeom>
          <a:noFill/>
          <a:ln/>
        </p:spPr>
        <p:txBody>
          <a:bodyPr wrap="square" lIns="0" tIns="0" rIns="0" bIns="0" rtlCol="0" anchor="t"/>
          <a:lstStyle/>
          <a:p>
            <a:pPr indent="0" marL="0">
              <a:buNone/>
            </a:pPr>
            <a:r>
              <a:rPr lang="en-US" sz="1500" b="1" dirty="0">
                <a:solidFill>
                  <a:schemeClr val="tx1"/>
                </a:solidFill>
              </a:rPr>
              <a:t>탐관오리: </a:t>
            </a:r>
            <a:pPr indent="0" marL="0">
              <a:buNone/>
            </a:pPr>
            <a:r>
              <a:rPr lang="en-US" sz="1500" dirty="0">
                <a:solidFill>
                  <a:schemeClr val="tx1"/>
                </a:solidFill>
              </a:rPr>
              <a:t>글씨를 모르면 말이나 잘 알아들어야지!</a:t>
            </a:r>
            <a:endParaRPr lang="en-US" sz="1500" dirty="0"/>
          </a:p>
        </p:txBody>
      </p:sp>
      <p:sp>
        <p:nvSpPr>
          <p:cNvPr id="25" name="Slide Number Placeholder 0"/>
          <p:cNvSpPr>
            <a:spLocks noGrp="1"/>
          </p:cNvSpPr>
          <p:nvPr>
            <p:ph type="sldNum" sz="quarter" idx="4294967295"/>
          </p:nvPr>
        </p:nvSpPr>
        <p:spPr>
          <a:xfrm>
            <a:off x="11247120" y="63550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mark-dot"/>
          <p:cNvSpPr/>
          <p:nvPr/>
        </p:nvSpPr>
        <p:spPr>
          <a:xfrm>
            <a:off x="640080" y="471830"/>
            <a:ext cx="175565" cy="175565"/>
          </a:xfrm>
          <a:prstGeom prst="ellipse">
            <a:avLst/>
          </a:prstGeom>
          <a:solidFill>
            <a:schemeClr val="accent2"/>
          </a:solidFill>
          <a:ln/>
        </p:spPr>
      </p:sp>
      <p:sp>
        <p:nvSpPr>
          <p:cNvPr id="3" name="mark-bar"/>
          <p:cNvSpPr/>
          <p:nvPr/>
        </p:nvSpPr>
        <p:spPr>
          <a:xfrm>
            <a:off x="874166" y="515722"/>
            <a:ext cx="365760" cy="87782"/>
          </a:xfrm>
          <a:prstGeom prst="roundRect">
            <a:avLst>
              <a:gd name="adj" fmla="val 50000"/>
            </a:avLst>
          </a:prstGeom>
          <a:solidFill>
            <a:schemeClr val="accent3"/>
          </a:solidFill>
          <a:ln/>
        </p:spPr>
      </p:sp>
      <p:sp>
        <p:nvSpPr>
          <p:cNvPr id="4" name="mark-stem"/>
          <p:cNvSpPr/>
          <p:nvPr/>
        </p:nvSpPr>
        <p:spPr>
          <a:xfrm>
            <a:off x="1298448" y="384048"/>
            <a:ext cx="87782" cy="351130"/>
          </a:xfrm>
          <a:prstGeom prst="roundRect">
            <a:avLst>
              <a:gd name="adj" fmla="val 50000"/>
            </a:avLst>
          </a:prstGeom>
          <a:solidFill>
            <a:schemeClr val="accent1"/>
          </a:solidFill>
          <a:ln/>
        </p:spPr>
      </p:sp>
      <p:sp>
        <p:nvSpPr>
          <p:cNvPr id="5" name="eyebrow-pill"/>
          <p:cNvSpPr/>
          <p:nvPr/>
        </p:nvSpPr>
        <p:spPr>
          <a:xfrm>
            <a:off x="1508760" y="384048"/>
            <a:ext cx="1490472" cy="384048"/>
          </a:xfrm>
          <a:prstGeom prst="roundRect">
            <a:avLst>
              <a:gd name="adj" fmla="val 50000"/>
            </a:avLst>
          </a:prstGeom>
          <a:solidFill>
            <a:schemeClr val="accent3"/>
          </a:solidFill>
          <a:ln/>
        </p:spPr>
      </p:sp>
      <p:sp>
        <p:nvSpPr>
          <p:cNvPr id="6" name="Text 4"/>
          <p:cNvSpPr/>
          <p:nvPr/>
        </p:nvSpPr>
        <p:spPr>
          <a:xfrm>
            <a:off x="1508760" y="384048"/>
            <a:ext cx="1490472" cy="384048"/>
          </a:xfrm>
          <a:prstGeom prst="rect">
            <a:avLst/>
          </a:prstGeom>
          <a:noFill/>
          <a:ln/>
        </p:spPr>
        <p:txBody>
          <a:bodyPr wrap="square" lIns="0" tIns="0" rIns="0" bIns="0" rtlCol="0" anchor="ctr"/>
          <a:lstStyle/>
          <a:p>
            <a:pPr algn="ctr" indent="0" marL="0">
              <a:buNone/>
            </a:pPr>
            <a:r>
              <a:rPr lang="en-US" sz="1400" b="1" dirty="0">
                <a:solidFill>
                  <a:schemeClr val="tx1"/>
                </a:solidFill>
              </a:rPr>
              <a:t>0 영상 보기</a:t>
            </a:r>
            <a:endParaRPr lang="en-US" sz="1400" dirty="0"/>
          </a:p>
        </p:txBody>
      </p:sp>
      <p:sp>
        <p:nvSpPr>
          <p:cNvPr id="7" name="Text 1"/>
          <p:cNvSpPr/>
          <p:nvPr>
            <p:ph idx="101" type="title" hasCustomPrompt="1"/>
          </p:nvPr>
        </p:nvSpPr>
        <p:spPr>
          <a:xfrm>
            <a:off x="640080" y="868680"/>
            <a:ext cx="10881360" cy="822960"/>
          </a:xfrm>
          <a:prstGeom prst="rect">
            <a:avLst/>
          </a:prstGeom>
          <a:noFill/>
          <a:ln/>
        </p:spPr>
        <p:txBody>
          <a:bodyPr wrap="square" lIns="0" tIns="0" rIns="0" bIns="0" rtlCol="0" anchor="ctr"/>
          <a:lstStyle/>
          <a:p>
            <a:pPr algn="l" indent="0" marL="0">
              <a:buNone/>
            </a:pPr>
            <a:r>
              <a:rPr lang="en-US" sz="3800" b="1" dirty="0">
                <a:solidFill>
                  <a:schemeClr val="tx1"/>
                </a:solidFill>
              </a:rPr>
              <a:t>뮤지컬 그림책을 함께 봐요</a:t>
            </a:r>
            <a:endParaRPr lang="en-US" sz="3800" dirty="0"/>
          </a:p>
        </p:txBody>
      </p:sp>
      <p:pic>
        <p:nvPicPr>
          <p:cNvPr id="8" name="book-cover" descr="img/cover.jpg">
            <a:hlinkClick r:id="rId2" tooltip="YouTube에서 열기"/>
          </p:cNvPr>
          <p:cNvPicPr>
            <a:picLocks noChangeAspect="1"/>
          </p:cNvPicPr>
          <p:nvPr/>
        </p:nvPicPr>
        <p:blipFill>
          <a:blip r:embed="rId1"/>
          <a:stretch>
            <a:fillRect/>
          </a:stretch>
        </p:blipFill>
        <p:spPr>
          <a:xfrm>
            <a:off x="640080" y="1920240"/>
            <a:ext cx="3246120" cy="3749040"/>
          </a:xfrm>
          <a:prstGeom prst="rect">
            <a:avLst/>
          </a:prstGeom>
        </p:spPr>
      </p:pic>
      <p:sp>
        <p:nvSpPr>
          <p:cNvPr id="9" name="play"/>
          <p:cNvSpPr/>
          <p:nvPr/>
        </p:nvSpPr>
        <p:spPr>
          <a:xfrm>
            <a:off x="1783080" y="4206240"/>
            <a:ext cx="960120" cy="960120"/>
          </a:xfrm>
          <a:prstGeom prst="ellipse">
            <a:avLst/>
          </a:prstGeom>
          <a:solidFill>
            <a:schemeClr val="accent2"/>
          </a:solidFill>
          <a:ln w="38100">
            <a:solidFill>
              <a:schemeClr val="bg1"/>
            </a:solidFill>
            <a:prstDash val="solid"/>
          </a:ln>
        </p:spPr>
      </p:sp>
      <p:sp>
        <p:nvSpPr>
          <p:cNvPr id="10" name="Text 7">
            <a:hlinkClick r:id="rId3" tooltip="YouTube에서 열기"/>
          </p:cNvPr>
          <p:cNvSpPr/>
          <p:nvPr/>
        </p:nvSpPr>
        <p:spPr>
          <a:xfrm>
            <a:off x="1783080" y="4206240"/>
            <a:ext cx="960120" cy="960120"/>
          </a:xfrm>
          <a:prstGeom prst="rect">
            <a:avLst/>
          </a:prstGeom>
          <a:noFill/>
          <a:ln/>
        </p:spPr>
        <p:txBody>
          <a:bodyPr wrap="square" lIns="0" tIns="0" rIns="0" bIns="0" rtlCol="0" anchor="ctr"/>
          <a:lstStyle/>
          <a:p>
            <a:pPr algn="ctr" indent="0" marL="0">
              <a:buNone/>
            </a:pPr>
            <a:r>
              <a:rPr lang="en-US" sz="2800" u="sng" dirty="0">
                <a:solidFill>
                  <a:schemeClr val="bg1"/>
                </a:solidFill>
                <a:hlinkClick r:id="rId3" invalidUrl="" action="" tgtFrame="" tooltip="YouTube에서 열기" history="1" highlightClick="0" endSnd="0">
                  <a:extLst>
                    <a:ext uri="{A12FA001-AC4F-418D-AE19-62706E023703}">
                      <ahyp:hlinkClr xmlns:ahyp="http://schemas.microsoft.com/office/drawing/2018/hyperlinkcolor" val="tx"/>
                    </a:ext>
                  </a:extLst>
                </a:hlinkClick>
              </a:rPr>
              <a:t>▶</a:t>
            </a:r>
            <a:endParaRPr lang="en-US" sz="2800" dirty="0"/>
          </a:p>
        </p:txBody>
      </p:sp>
      <p:sp>
        <p:nvSpPr>
          <p:cNvPr id="11" name="Text 8"/>
          <p:cNvSpPr/>
          <p:nvPr/>
        </p:nvSpPr>
        <p:spPr>
          <a:xfrm>
            <a:off x="4160520" y="1920240"/>
            <a:ext cx="7406640" cy="365760"/>
          </a:xfrm>
          <a:prstGeom prst="rect">
            <a:avLst/>
          </a:prstGeom>
          <a:noFill/>
          <a:ln/>
        </p:spPr>
        <p:txBody>
          <a:bodyPr wrap="square" lIns="0" tIns="0" rIns="0" bIns="0" rtlCol="0" anchor="t"/>
          <a:lstStyle/>
          <a:p>
            <a:pPr indent="0" marL="0">
              <a:buNone/>
            </a:pPr>
            <a:r>
              <a:rPr lang="en-US" sz="1500" dirty="0">
                <a:solidFill>
                  <a:schemeClr val="tx2"/>
                </a:solidFill>
              </a:rPr>
              <a:t>15분 9초 · 제작 교육뮤지컬 꿈꾸는 치수쌤 · 작곡 김아름</a:t>
            </a:r>
            <a:endParaRPr lang="en-US" sz="1500" dirty="0"/>
          </a:p>
        </p:txBody>
      </p:sp>
      <p:sp>
        <p:nvSpPr>
          <p:cNvPr id="12" name="Text 9"/>
          <p:cNvSpPr/>
          <p:nvPr/>
        </p:nvSpPr>
        <p:spPr>
          <a:xfrm>
            <a:off x="4160520" y="2331720"/>
            <a:ext cx="7406640" cy="457200"/>
          </a:xfrm>
          <a:prstGeom prst="rect">
            <a:avLst/>
          </a:prstGeom>
          <a:noFill/>
          <a:ln/>
        </p:spPr>
        <p:txBody>
          <a:bodyPr wrap="square" lIns="0" tIns="0" rIns="0" bIns="0" rtlCol="0" anchor="t"/>
          <a:lstStyle/>
          <a:p>
            <a:pPr indent="0" marL="0">
              <a:buNone/>
            </a:pPr>
            <a:r>
              <a:rPr lang="en-US" sz="2200" b="1" dirty="0">
                <a:solidFill>
                  <a:schemeClr val="tx1"/>
                </a:solidFill>
              </a:rPr>
              <a:t>세 사람의 눈을 따라가며 한 낱말로 메모해요</a:t>
            </a:r>
            <a:endParaRPr lang="en-US" sz="2200" dirty="0"/>
          </a:p>
        </p:txBody>
      </p:sp>
      <p:sp>
        <p:nvSpPr>
          <p:cNvPr id="13" name="face-ring"/>
          <p:cNvSpPr/>
          <p:nvPr/>
        </p:nvSpPr>
        <p:spPr>
          <a:xfrm>
            <a:off x="4114800" y="2926080"/>
            <a:ext cx="822960" cy="822960"/>
          </a:xfrm>
          <a:prstGeom prst="ellipse">
            <a:avLst/>
          </a:prstGeom>
          <a:solidFill>
            <a:schemeClr val="accent1"/>
          </a:solidFill>
          <a:ln/>
        </p:spPr>
      </p:sp>
      <p:pic>
        <p:nvPicPr>
          <p:cNvPr id="14" name="face" descr="img/face_sejong.jpg">    </p:cNvPr>
          <p:cNvPicPr>
            <a:picLocks noChangeAspect="1"/>
          </p:cNvPicPr>
          <p:nvPr/>
        </p:nvPicPr>
        <p:blipFill>
          <a:blip r:embed="rId4"/>
          <a:stretch>
            <a:fillRect/>
          </a:stretch>
        </p:blipFill>
        <p:spPr>
          <a:xfrm>
            <a:off x="4169664" y="2980944"/>
            <a:ext cx="713232" cy="713232"/>
          </a:xfrm>
          <a:prstGeom prst="ellipse">
            <a:avLst/>
          </a:prstGeom>
        </p:spPr>
      </p:pic>
      <p:sp>
        <p:nvSpPr>
          <p:cNvPr id="15" name="Text 11"/>
          <p:cNvSpPr/>
          <p:nvPr/>
        </p:nvSpPr>
        <p:spPr>
          <a:xfrm>
            <a:off x="5120640" y="2953512"/>
            <a:ext cx="6400800" cy="411480"/>
          </a:xfrm>
          <a:prstGeom prst="rect">
            <a:avLst/>
          </a:prstGeom>
          <a:noFill/>
          <a:ln/>
        </p:spPr>
        <p:txBody>
          <a:bodyPr wrap="square" lIns="0" tIns="0" rIns="0" bIns="0" rtlCol="0" anchor="t"/>
          <a:lstStyle/>
          <a:p>
            <a:pPr indent="0" marL="0">
              <a:buNone/>
            </a:pPr>
            <a:r>
              <a:rPr lang="en-US" sz="2000" b="1" dirty="0">
                <a:solidFill>
                  <a:schemeClr val="tx1"/>
                </a:solidFill>
              </a:rPr>
              <a:t>1장 세종의 눈</a:t>
            </a:r>
            <a:endParaRPr lang="en-US" sz="2000" dirty="0"/>
          </a:p>
        </p:txBody>
      </p:sp>
      <p:sp>
        <p:nvSpPr>
          <p:cNvPr id="16" name="Text 12"/>
          <p:cNvSpPr/>
          <p:nvPr/>
        </p:nvSpPr>
        <p:spPr>
          <a:xfrm>
            <a:off x="5120640" y="3355848"/>
            <a:ext cx="6400800" cy="365760"/>
          </a:xfrm>
          <a:prstGeom prst="rect">
            <a:avLst/>
          </a:prstGeom>
          <a:noFill/>
          <a:ln/>
        </p:spPr>
        <p:txBody>
          <a:bodyPr wrap="square" lIns="0" tIns="0" rIns="0" bIns="0" rtlCol="0" anchor="t"/>
          <a:lstStyle/>
          <a:p>
            <a:pPr indent="0" marL="0">
              <a:buNone/>
            </a:pPr>
            <a:r>
              <a:rPr lang="en-US" sz="1600" dirty="0">
                <a:solidFill>
                  <a:schemeClr val="tx2"/>
                </a:solidFill>
              </a:rPr>
              <a:t>무엇을 바랐을까?</a:t>
            </a:r>
            <a:endParaRPr lang="en-US" sz="1600" dirty="0"/>
          </a:p>
        </p:txBody>
      </p:sp>
      <p:sp>
        <p:nvSpPr>
          <p:cNvPr id="17" name="face-ring"/>
          <p:cNvSpPr/>
          <p:nvPr/>
        </p:nvSpPr>
        <p:spPr>
          <a:xfrm>
            <a:off x="4114800" y="3840480"/>
            <a:ext cx="822960" cy="822960"/>
          </a:xfrm>
          <a:prstGeom prst="ellipse">
            <a:avLst/>
          </a:prstGeom>
          <a:solidFill>
            <a:schemeClr val="accent3"/>
          </a:solidFill>
          <a:ln/>
        </p:spPr>
      </p:sp>
      <p:pic>
        <p:nvPicPr>
          <p:cNvPr id="18" name="face" descr="img/face_opposers.jpg">    </p:cNvPr>
          <p:cNvPicPr>
            <a:picLocks noChangeAspect="1"/>
          </p:cNvPicPr>
          <p:nvPr/>
        </p:nvPicPr>
        <p:blipFill>
          <a:blip r:embed="rId5"/>
          <a:stretch>
            <a:fillRect/>
          </a:stretch>
        </p:blipFill>
        <p:spPr>
          <a:xfrm>
            <a:off x="4169664" y="3895344"/>
            <a:ext cx="713232" cy="713232"/>
          </a:xfrm>
          <a:prstGeom prst="ellipse">
            <a:avLst/>
          </a:prstGeom>
        </p:spPr>
      </p:pic>
      <p:sp>
        <p:nvSpPr>
          <p:cNvPr id="19" name="Text 14"/>
          <p:cNvSpPr/>
          <p:nvPr/>
        </p:nvSpPr>
        <p:spPr>
          <a:xfrm>
            <a:off x="5120640" y="3867912"/>
            <a:ext cx="6400800" cy="411480"/>
          </a:xfrm>
          <a:prstGeom prst="rect">
            <a:avLst/>
          </a:prstGeom>
          <a:noFill/>
          <a:ln/>
        </p:spPr>
        <p:txBody>
          <a:bodyPr wrap="square" lIns="0" tIns="0" rIns="0" bIns="0" rtlCol="0" anchor="t"/>
          <a:lstStyle/>
          <a:p>
            <a:pPr indent="0" marL="0">
              <a:buNone/>
            </a:pPr>
            <a:r>
              <a:rPr lang="en-US" sz="2000" b="1" dirty="0">
                <a:solidFill>
                  <a:schemeClr val="tx1"/>
                </a:solidFill>
              </a:rPr>
              <a:t>2장 반대의 눈 · 최만리·신석조·김문</a:t>
            </a:r>
            <a:endParaRPr lang="en-US" sz="2000" dirty="0"/>
          </a:p>
        </p:txBody>
      </p:sp>
      <p:sp>
        <p:nvSpPr>
          <p:cNvPr id="20" name="Text 15"/>
          <p:cNvSpPr/>
          <p:nvPr/>
        </p:nvSpPr>
        <p:spPr>
          <a:xfrm>
            <a:off x="5120640" y="4270248"/>
            <a:ext cx="6400800" cy="365760"/>
          </a:xfrm>
          <a:prstGeom prst="rect">
            <a:avLst/>
          </a:prstGeom>
          <a:noFill/>
          <a:ln/>
        </p:spPr>
        <p:txBody>
          <a:bodyPr wrap="square" lIns="0" tIns="0" rIns="0" bIns="0" rtlCol="0" anchor="t"/>
          <a:lstStyle/>
          <a:p>
            <a:pPr indent="0" marL="0">
              <a:buNone/>
            </a:pPr>
            <a:r>
              <a:rPr lang="en-US" sz="1600" dirty="0">
                <a:solidFill>
                  <a:schemeClr val="tx2"/>
                </a:solidFill>
              </a:rPr>
              <a:t>무엇을 걱정했을까?</a:t>
            </a:r>
            <a:endParaRPr lang="en-US" sz="1600" dirty="0"/>
          </a:p>
        </p:txBody>
      </p:sp>
      <p:sp>
        <p:nvSpPr>
          <p:cNvPr id="21" name="face-ring"/>
          <p:cNvSpPr/>
          <p:nvPr/>
        </p:nvSpPr>
        <p:spPr>
          <a:xfrm>
            <a:off x="4114800" y="4754880"/>
            <a:ext cx="822960" cy="822960"/>
          </a:xfrm>
          <a:prstGeom prst="ellipse">
            <a:avLst/>
          </a:prstGeom>
          <a:solidFill>
            <a:schemeClr val="accent4"/>
          </a:solidFill>
          <a:ln/>
        </p:spPr>
      </p:sp>
      <p:pic>
        <p:nvPicPr>
          <p:cNvPr id="22" name="face" descr="img/face_sukju.jpg">    </p:cNvPr>
          <p:cNvPicPr>
            <a:picLocks noChangeAspect="1"/>
          </p:cNvPicPr>
          <p:nvPr/>
        </p:nvPicPr>
        <p:blipFill>
          <a:blip r:embed="rId6"/>
          <a:stretch>
            <a:fillRect/>
          </a:stretch>
        </p:blipFill>
        <p:spPr>
          <a:xfrm>
            <a:off x="4169664" y="4809744"/>
            <a:ext cx="713232" cy="713232"/>
          </a:xfrm>
          <a:prstGeom prst="ellipse">
            <a:avLst/>
          </a:prstGeom>
        </p:spPr>
      </p:pic>
      <p:sp>
        <p:nvSpPr>
          <p:cNvPr id="23" name="Text 17"/>
          <p:cNvSpPr/>
          <p:nvPr/>
        </p:nvSpPr>
        <p:spPr>
          <a:xfrm>
            <a:off x="5120640" y="4782312"/>
            <a:ext cx="6400800" cy="411480"/>
          </a:xfrm>
          <a:prstGeom prst="rect">
            <a:avLst/>
          </a:prstGeom>
          <a:noFill/>
          <a:ln/>
        </p:spPr>
        <p:txBody>
          <a:bodyPr wrap="square" lIns="0" tIns="0" rIns="0" bIns="0" rtlCol="0" anchor="t"/>
          <a:lstStyle/>
          <a:p>
            <a:pPr indent="0" marL="0">
              <a:buNone/>
            </a:pPr>
            <a:r>
              <a:rPr lang="en-US" sz="2000" b="1" dirty="0">
                <a:solidFill>
                  <a:schemeClr val="tx1"/>
                </a:solidFill>
              </a:rPr>
              <a:t>3장 찬성의 눈 · 신숙주·성삼문</a:t>
            </a:r>
            <a:endParaRPr lang="en-US" sz="2000" dirty="0"/>
          </a:p>
        </p:txBody>
      </p:sp>
      <p:sp>
        <p:nvSpPr>
          <p:cNvPr id="24" name="Text 18"/>
          <p:cNvSpPr/>
          <p:nvPr/>
        </p:nvSpPr>
        <p:spPr>
          <a:xfrm>
            <a:off x="5120640" y="5184648"/>
            <a:ext cx="6400800" cy="365760"/>
          </a:xfrm>
          <a:prstGeom prst="rect">
            <a:avLst/>
          </a:prstGeom>
          <a:noFill/>
          <a:ln/>
        </p:spPr>
        <p:txBody>
          <a:bodyPr wrap="square" lIns="0" tIns="0" rIns="0" bIns="0" rtlCol="0" anchor="t"/>
          <a:lstStyle/>
          <a:p>
            <a:pPr indent="0" marL="0">
              <a:buNone/>
            </a:pPr>
            <a:r>
              <a:rPr lang="en-US" sz="1600" dirty="0">
                <a:solidFill>
                  <a:schemeClr val="tx2"/>
                </a:solidFill>
              </a:rPr>
              <a:t>무엇을 알리고 싶었을까?</a:t>
            </a:r>
            <a:endParaRPr lang="en-US" sz="1600" dirty="0"/>
          </a:p>
        </p:txBody>
      </p:sp>
      <p:sp>
        <p:nvSpPr>
          <p:cNvPr id="25" name="pill"/>
          <p:cNvSpPr/>
          <p:nvPr/>
        </p:nvSpPr>
        <p:spPr>
          <a:xfrm>
            <a:off x="10104120" y="5623560"/>
            <a:ext cx="1463040" cy="457200"/>
          </a:xfrm>
          <a:prstGeom prst="roundRect">
            <a:avLst>
              <a:gd name="adj" fmla="val 50000"/>
            </a:avLst>
          </a:prstGeom>
          <a:solidFill>
            <a:schemeClr val="accent3"/>
          </a:solidFill>
          <a:ln/>
        </p:spPr>
      </p:sp>
      <p:sp>
        <p:nvSpPr>
          <p:cNvPr id="26" name="Text 20"/>
          <p:cNvSpPr/>
          <p:nvPr/>
        </p:nvSpPr>
        <p:spPr>
          <a:xfrm>
            <a:off x="10104120" y="5623560"/>
            <a:ext cx="1463040" cy="457200"/>
          </a:xfrm>
          <a:prstGeom prst="rect">
            <a:avLst/>
          </a:prstGeom>
          <a:noFill/>
          <a:ln/>
        </p:spPr>
        <p:txBody>
          <a:bodyPr wrap="square" lIns="0" tIns="0" rIns="0" bIns="0" rtlCol="0" anchor="ctr"/>
          <a:lstStyle/>
          <a:p>
            <a:pPr algn="ctr" indent="0" marL="0">
              <a:buNone/>
            </a:pPr>
            <a:r>
              <a:rPr lang="en-US" sz="1600" b="1" dirty="0">
                <a:solidFill>
                  <a:schemeClr val="tx1"/>
                </a:solidFill>
              </a:rPr>
              <a:t>활동지 1</a:t>
            </a:r>
            <a:endParaRPr lang="en-US" sz="1600" dirty="0"/>
          </a:p>
        </p:txBody>
      </p:sp>
      <p:sp>
        <p:nvSpPr>
          <p:cNvPr id="27" name="Text 21"/>
          <p:cNvSpPr/>
          <p:nvPr/>
        </p:nvSpPr>
        <p:spPr>
          <a:xfrm>
            <a:off x="4160520" y="5669280"/>
            <a:ext cx="5760720" cy="365760"/>
          </a:xfrm>
          <a:prstGeom prst="rect">
            <a:avLst/>
          </a:prstGeom>
          <a:noFill/>
          <a:ln/>
        </p:spPr>
        <p:txBody>
          <a:bodyPr wrap="square" lIns="0" tIns="0" rIns="0" bIns="0" rtlCol="0" anchor="ctr"/>
          <a:lstStyle/>
          <a:p>
            <a:pPr indent="0" marL="0">
              <a:buNone/>
            </a:pPr>
            <a:r>
              <a:rPr lang="en-US" sz="1400" dirty="0">
                <a:solidFill>
                  <a:schemeClr val="tx2"/>
                </a:solidFill>
              </a:rPr>
              <a:t>세종과 훈민정음은 실제 역사, 인스타·유튜브·틱톡은 상상이에요.</a:t>
            </a:r>
            <a:endParaRPr lang="en-US" sz="1400" dirty="0"/>
          </a:p>
        </p:txBody>
      </p:sp>
      <p:sp>
        <p:nvSpPr>
          <p:cNvPr id="25" name="Slide Number Placeholder 0"/>
          <p:cNvSpPr>
            <a:spLocks noGrp="1"/>
          </p:cNvSpPr>
          <p:nvPr>
            <p:ph type="sldNum" sz="quarter" idx="4294967295"/>
          </p:nvPr>
        </p:nvSpPr>
        <p:spPr>
          <a:xfrm>
            <a:off x="11247120" y="63550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822960" y="1417320"/>
            <a:ext cx="2743200" cy="731520"/>
          </a:xfrm>
          <a:prstGeom prst="rect">
            <a:avLst/>
          </a:prstGeom>
          <a:noFill/>
          <a:ln/>
        </p:spPr>
        <p:txBody>
          <a:bodyPr wrap="square" lIns="0" tIns="0" rIns="0" bIns="0" rtlCol="0" anchor="t"/>
          <a:lstStyle/>
          <a:p>
            <a:pPr indent="0" marL="0">
              <a:buNone/>
            </a:pPr>
            <a:r>
              <a:rPr lang="en-US" sz="4000" b="1" dirty="0">
                <a:solidFill>
                  <a:schemeClr val="accent1"/>
                </a:solidFill>
              </a:rPr>
              <a:t>1</a:t>
            </a:r>
            <a:endParaRPr lang="en-US" sz="4000" dirty="0"/>
          </a:p>
        </p:txBody>
      </p:sp>
      <p:sp>
        <p:nvSpPr>
          <p:cNvPr id="3" name="Text 1"/>
          <p:cNvSpPr/>
          <p:nvPr>
            <p:ph idx="101" type="title" hasCustomPrompt="1"/>
          </p:nvPr>
        </p:nvSpPr>
        <p:spPr>
          <a:xfrm>
            <a:off x="822960" y="2011680"/>
            <a:ext cx="7498080" cy="2011680"/>
          </a:xfrm>
          <a:prstGeom prst="rect">
            <a:avLst/>
          </a:prstGeom>
          <a:noFill/>
          <a:ln/>
        </p:spPr>
        <p:txBody>
          <a:bodyPr wrap="square" lIns="0" tIns="0" rIns="0" bIns="0" rtlCol="0" anchor="t"/>
          <a:lstStyle/>
          <a:p>
            <a:pPr algn="l" indent="0" marL="0">
              <a:lnSpc>
                <a:spcPct val="105000"/>
              </a:lnSpc>
              <a:buNone/>
            </a:pPr>
            <a:r>
              <a:rPr lang="en-US" sz="5200" b="1" dirty="0">
                <a:solidFill>
                  <a:schemeClr val="bg1"/>
                </a:solidFill>
              </a:rPr>
              <a:t>세 개의 눈</a:t>
            </a:r>
            <a:endParaRPr lang="en-US" sz="5200" dirty="0"/>
          </a:p>
        </p:txBody>
      </p:sp>
      <p:sp>
        <p:nvSpPr>
          <p:cNvPr id="4" name="Text 2"/>
          <p:cNvSpPr/>
          <p:nvPr/>
        </p:nvSpPr>
        <p:spPr>
          <a:xfrm>
            <a:off x="822960" y="3063240"/>
            <a:ext cx="7132320" cy="548640"/>
          </a:xfrm>
          <a:prstGeom prst="rect">
            <a:avLst/>
          </a:prstGeom>
          <a:noFill/>
          <a:ln/>
        </p:spPr>
        <p:txBody>
          <a:bodyPr wrap="square" lIns="0" tIns="0" rIns="0" bIns="0" rtlCol="0" anchor="t"/>
          <a:lstStyle/>
          <a:p>
            <a:pPr indent="0" marL="0">
              <a:buNone/>
            </a:pPr>
            <a:r>
              <a:rPr lang="en-US" sz="2400" dirty="0">
                <a:solidFill>
                  <a:schemeClr val="bg2"/>
                </a:solidFill>
              </a:rPr>
              <a:t>같은 글자를 바라본 서로 다른 마음</a:t>
            </a:r>
            <a:endParaRPr lang="en-US" sz="2400" dirty="0"/>
          </a:p>
        </p:txBody>
      </p:sp>
      <p:sp>
        <p:nvSpPr>
          <p:cNvPr id="5" name="deco-sky"/>
          <p:cNvSpPr/>
          <p:nvPr/>
        </p:nvSpPr>
        <p:spPr>
          <a:xfrm>
            <a:off x="8732520" y="822960"/>
            <a:ext cx="1920240" cy="1920240"/>
          </a:xfrm>
          <a:prstGeom prst="ellipse">
            <a:avLst/>
          </a:prstGeom>
          <a:solidFill>
            <a:schemeClr val="accent3"/>
          </a:solidFill>
          <a:ln/>
        </p:spPr>
      </p:sp>
      <p:sp>
        <p:nvSpPr>
          <p:cNvPr id="6" name="deco-earth"/>
          <p:cNvSpPr/>
          <p:nvPr/>
        </p:nvSpPr>
        <p:spPr>
          <a:xfrm>
            <a:off x="8046720" y="3977640"/>
            <a:ext cx="3566160" cy="640080"/>
          </a:xfrm>
          <a:prstGeom prst="roundRect">
            <a:avLst>
              <a:gd name="adj" fmla="val 50000"/>
            </a:avLst>
          </a:prstGeom>
          <a:solidFill>
            <a:schemeClr val="accent2"/>
          </a:solidFill>
          <a:ln/>
        </p:spPr>
      </p:sp>
      <p:sp>
        <p:nvSpPr>
          <p:cNvPr id="7" name="deco-person"/>
          <p:cNvSpPr/>
          <p:nvPr/>
        </p:nvSpPr>
        <p:spPr>
          <a:xfrm>
            <a:off x="10972800" y="1463040"/>
            <a:ext cx="640080" cy="2240280"/>
          </a:xfrm>
          <a:prstGeom prst="roundRect">
            <a:avLst>
              <a:gd name="adj" fmla="val 50000"/>
            </a:avLst>
          </a:prstGeom>
          <a:solidFill>
            <a:schemeClr val="accent1"/>
          </a:solidFill>
          <a:ln/>
        </p:spPr>
      </p:sp>
      <p:sp>
        <p:nvSpPr>
          <p:cNvPr id="25" name="Slide Number Placeholder 0"/>
          <p:cNvSpPr>
            <a:spLocks noGrp="1"/>
          </p:cNvSpPr>
          <p:nvPr>
            <p:ph type="sldNum" sz="quarter" idx="4294967295"/>
          </p:nvPr>
        </p:nvSpPr>
        <p:spPr>
          <a:xfrm>
            <a:off x="11247120" y="63550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bg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mark-dot"/>
          <p:cNvSpPr/>
          <p:nvPr/>
        </p:nvSpPr>
        <p:spPr>
          <a:xfrm>
            <a:off x="640080" y="471830"/>
            <a:ext cx="175565" cy="175565"/>
          </a:xfrm>
          <a:prstGeom prst="ellipse">
            <a:avLst/>
          </a:prstGeom>
          <a:solidFill>
            <a:schemeClr val="accent2"/>
          </a:solidFill>
          <a:ln/>
        </p:spPr>
      </p:sp>
      <p:sp>
        <p:nvSpPr>
          <p:cNvPr id="3" name="mark-bar"/>
          <p:cNvSpPr/>
          <p:nvPr/>
        </p:nvSpPr>
        <p:spPr>
          <a:xfrm>
            <a:off x="874166" y="515722"/>
            <a:ext cx="365760" cy="87782"/>
          </a:xfrm>
          <a:prstGeom prst="roundRect">
            <a:avLst>
              <a:gd name="adj" fmla="val 50000"/>
            </a:avLst>
          </a:prstGeom>
          <a:solidFill>
            <a:schemeClr val="accent3"/>
          </a:solidFill>
          <a:ln/>
        </p:spPr>
      </p:sp>
      <p:sp>
        <p:nvSpPr>
          <p:cNvPr id="4" name="mark-stem"/>
          <p:cNvSpPr/>
          <p:nvPr/>
        </p:nvSpPr>
        <p:spPr>
          <a:xfrm>
            <a:off x="1298448" y="384048"/>
            <a:ext cx="87782" cy="351130"/>
          </a:xfrm>
          <a:prstGeom prst="roundRect">
            <a:avLst>
              <a:gd name="adj" fmla="val 50000"/>
            </a:avLst>
          </a:prstGeom>
          <a:solidFill>
            <a:schemeClr val="accent1"/>
          </a:solidFill>
          <a:ln/>
        </p:spPr>
      </p:sp>
      <p:sp>
        <p:nvSpPr>
          <p:cNvPr id="5" name="eyebrow-pill"/>
          <p:cNvSpPr/>
          <p:nvPr/>
        </p:nvSpPr>
        <p:spPr>
          <a:xfrm>
            <a:off x="1508760" y="384048"/>
            <a:ext cx="1490472" cy="384048"/>
          </a:xfrm>
          <a:prstGeom prst="roundRect">
            <a:avLst>
              <a:gd name="adj" fmla="val 50000"/>
            </a:avLst>
          </a:prstGeom>
          <a:solidFill>
            <a:schemeClr val="accent1"/>
          </a:solidFill>
          <a:ln/>
        </p:spPr>
      </p:sp>
      <p:sp>
        <p:nvSpPr>
          <p:cNvPr id="6" name="Text 4"/>
          <p:cNvSpPr/>
          <p:nvPr/>
        </p:nvSpPr>
        <p:spPr>
          <a:xfrm>
            <a:off x="1508760" y="384048"/>
            <a:ext cx="1490472" cy="384048"/>
          </a:xfrm>
          <a:prstGeom prst="rect">
            <a:avLst/>
          </a:prstGeom>
          <a:noFill/>
          <a:ln/>
        </p:spPr>
        <p:txBody>
          <a:bodyPr wrap="square" lIns="0" tIns="0" rIns="0" bIns="0" rtlCol="0" anchor="ctr"/>
          <a:lstStyle/>
          <a:p>
            <a:pPr algn="ctr" indent="0" marL="0">
              <a:buNone/>
            </a:pPr>
            <a:r>
              <a:rPr lang="en-US" sz="1400" b="1" dirty="0">
                <a:solidFill>
                  <a:schemeClr val="bg1"/>
                </a:solidFill>
              </a:rPr>
              <a:t>1 세종의 눈</a:t>
            </a:r>
            <a:endParaRPr lang="en-US" sz="1400" dirty="0"/>
          </a:p>
        </p:txBody>
      </p:sp>
      <p:sp>
        <p:nvSpPr>
          <p:cNvPr id="7" name="Text 1"/>
          <p:cNvSpPr/>
          <p:nvPr>
            <p:ph idx="101" type="title" hasCustomPrompt="1"/>
          </p:nvPr>
        </p:nvSpPr>
        <p:spPr>
          <a:xfrm>
            <a:off x="640080" y="868680"/>
            <a:ext cx="10881360" cy="822960"/>
          </a:xfrm>
          <a:prstGeom prst="rect">
            <a:avLst/>
          </a:prstGeom>
          <a:noFill/>
          <a:ln/>
        </p:spPr>
        <p:txBody>
          <a:bodyPr wrap="square" lIns="0" tIns="0" rIns="0" bIns="0" rtlCol="0" anchor="ctr"/>
          <a:lstStyle/>
          <a:p>
            <a:pPr algn="l" indent="0" marL="0">
              <a:buNone/>
            </a:pPr>
            <a:r>
              <a:rPr lang="en-US" sz="3800" b="1" dirty="0">
                <a:solidFill>
                  <a:schemeClr val="tx1"/>
                </a:solidFill>
              </a:rPr>
              <a:t>왜 새 글자를 만들었을까?</a:t>
            </a:r>
            <a:endParaRPr lang="en-US" sz="3800" dirty="0"/>
          </a:p>
        </p:txBody>
      </p:sp>
      <p:sp>
        <p:nvSpPr>
          <p:cNvPr id="8" name="sejong-frame"/>
          <p:cNvSpPr/>
          <p:nvPr/>
        </p:nvSpPr>
        <p:spPr>
          <a:xfrm>
            <a:off x="585216" y="1911096"/>
            <a:ext cx="3858768" cy="3127248"/>
          </a:xfrm>
          <a:prstGeom prst="roundRect">
            <a:avLst>
              <a:gd name="adj" fmla="val 3509"/>
            </a:avLst>
          </a:prstGeom>
          <a:solidFill>
            <a:schemeClr val="bg1"/>
          </a:solidFill>
          <a:ln w="12700">
            <a:solidFill>
              <a:srgbClr val="E4DFD2"/>
            </a:solidFill>
            <a:prstDash val="solid"/>
          </a:ln>
        </p:spPr>
      </p:sp>
      <p:pic>
        <p:nvPicPr>
          <p:cNvPr id="9" name="sejong" descr="img/sejong_scene.jpg">    </p:cNvPr>
          <p:cNvPicPr>
            <a:picLocks noChangeAspect="1"/>
          </p:cNvPicPr>
          <p:nvPr/>
        </p:nvPicPr>
        <p:blipFill>
          <a:blip r:embed="rId1"/>
          <a:srcRect l="0" r="0" t="0" b="0"/>
          <a:stretch/>
        </p:blipFill>
        <p:spPr>
          <a:xfrm>
            <a:off x="640080" y="1965960"/>
            <a:ext cx="3749040" cy="3017520"/>
          </a:xfrm>
          <a:prstGeom prst="rect">
            <a:avLst/>
          </a:prstGeom>
        </p:spPr>
      </p:pic>
      <p:sp>
        <p:nvSpPr>
          <p:cNvPr id="10" name="Text 7"/>
          <p:cNvSpPr/>
          <p:nvPr/>
        </p:nvSpPr>
        <p:spPr>
          <a:xfrm>
            <a:off x="640080" y="5074920"/>
            <a:ext cx="3749040" cy="274320"/>
          </a:xfrm>
          <a:prstGeom prst="rect">
            <a:avLst/>
          </a:prstGeom>
          <a:noFill/>
          <a:ln/>
        </p:spPr>
        <p:txBody>
          <a:bodyPr wrap="square" lIns="0" tIns="0" rIns="0" bIns="0" rtlCol="0" anchor="t"/>
          <a:lstStyle/>
          <a:p>
            <a:pPr indent="0" marL="0">
              <a:buNone/>
            </a:pPr>
            <a:r>
              <a:rPr lang="en-US" sz="1200" dirty="0">
                <a:solidFill>
                  <a:schemeClr val="tx2"/>
                </a:solidFill>
              </a:rPr>
              <a:t>그림책 1장 · 세종의 눈</a:t>
            </a:r>
            <a:endParaRPr lang="en-US" sz="1200" dirty="0"/>
          </a:p>
        </p:txBody>
      </p:sp>
      <p:sp>
        <p:nvSpPr>
          <p:cNvPr id="11" name="card"/>
          <p:cNvSpPr/>
          <p:nvPr/>
        </p:nvSpPr>
        <p:spPr>
          <a:xfrm>
            <a:off x="4709160" y="1920240"/>
            <a:ext cx="6858000" cy="2240280"/>
          </a:xfrm>
          <a:prstGeom prst="roundRect">
            <a:avLst>
              <a:gd name="adj" fmla="val 10204"/>
            </a:avLst>
          </a:prstGeom>
          <a:solidFill>
            <a:schemeClr val="accent1">
              <a:alpha val="12000"/>
            </a:schemeClr>
          </a:solidFill>
          <a:ln/>
        </p:spPr>
      </p:sp>
      <p:sp>
        <p:nvSpPr>
          <p:cNvPr id="12" name="Text 9"/>
          <p:cNvSpPr/>
          <p:nvPr/>
        </p:nvSpPr>
        <p:spPr>
          <a:xfrm>
            <a:off x="5029200" y="2103120"/>
            <a:ext cx="6309360" cy="365760"/>
          </a:xfrm>
          <a:prstGeom prst="rect">
            <a:avLst/>
          </a:prstGeom>
          <a:noFill/>
          <a:ln/>
        </p:spPr>
        <p:txBody>
          <a:bodyPr wrap="square" lIns="0" tIns="0" rIns="0" bIns="0" rtlCol="0" anchor="t"/>
          <a:lstStyle/>
          <a:p>
            <a:pPr indent="0" marL="0">
              <a:buNone/>
            </a:pPr>
            <a:r>
              <a:rPr lang="en-US" sz="1500" b="1" dirty="0">
                <a:solidFill>
                  <a:schemeClr val="accent1"/>
                </a:solidFill>
              </a:rPr>
              <a:t>실제 기록  ·  사료 C  ·  『세종실록』 1446년</a:t>
            </a:r>
            <a:endParaRPr lang="en-US" sz="1500" dirty="0"/>
          </a:p>
        </p:txBody>
      </p:sp>
      <p:sp>
        <p:nvSpPr>
          <p:cNvPr id="13" name="Text 10"/>
          <p:cNvSpPr/>
          <p:nvPr/>
        </p:nvSpPr>
        <p:spPr>
          <a:xfrm>
            <a:off x="5029200" y="2468880"/>
            <a:ext cx="6309360" cy="457200"/>
          </a:xfrm>
          <a:prstGeom prst="rect">
            <a:avLst/>
          </a:prstGeom>
          <a:noFill/>
          <a:ln/>
        </p:spPr>
        <p:txBody>
          <a:bodyPr wrap="square" lIns="0" tIns="0" rIns="0" bIns="0" rtlCol="0" anchor="t"/>
          <a:lstStyle/>
          <a:p>
            <a:pPr indent="0" marL="0">
              <a:buNone/>
            </a:pPr>
            <a:r>
              <a:rPr lang="en-US" sz="1900" dirty="0">
                <a:solidFill>
                  <a:schemeClr val="tx2"/>
                </a:solidFill>
              </a:rPr>
              <a:t>而終不得伸其情者多矣</a:t>
            </a:r>
            <a:endParaRPr lang="en-US" sz="1900" dirty="0"/>
          </a:p>
        </p:txBody>
      </p:sp>
      <p:sp>
        <p:nvSpPr>
          <p:cNvPr id="14" name="Text 11"/>
          <p:cNvSpPr/>
          <p:nvPr/>
        </p:nvSpPr>
        <p:spPr>
          <a:xfrm>
            <a:off x="5029200" y="2926080"/>
            <a:ext cx="6309360" cy="1097280"/>
          </a:xfrm>
          <a:prstGeom prst="rect">
            <a:avLst/>
          </a:prstGeom>
          <a:noFill/>
          <a:ln/>
        </p:spPr>
        <p:txBody>
          <a:bodyPr wrap="square" lIns="0" tIns="0" rIns="0" bIns="0" rtlCol="0" anchor="t"/>
          <a:lstStyle/>
          <a:p>
            <a:pPr indent="0" marL="0">
              <a:buNone/>
            </a:pPr>
            <a:r>
              <a:rPr lang="en-US" sz="2300" b="1" dirty="0">
                <a:solidFill>
                  <a:schemeClr val="tx1"/>
                </a:solidFill>
              </a:rPr>
              <a:t>하고 싶은 말이 있어도 끝내 제 뜻을 펴지 못하는 사람이 많다.</a:t>
            </a:r>
            <a:endParaRPr lang="en-US" sz="2300" dirty="0"/>
          </a:p>
        </p:txBody>
      </p:sp>
      <p:sp>
        <p:nvSpPr>
          <p:cNvPr id="15" name="card"/>
          <p:cNvSpPr/>
          <p:nvPr/>
        </p:nvSpPr>
        <p:spPr>
          <a:xfrm>
            <a:off x="4709160" y="4343400"/>
            <a:ext cx="6858000" cy="1234440"/>
          </a:xfrm>
          <a:prstGeom prst="roundRect">
            <a:avLst>
              <a:gd name="adj" fmla="val 18519"/>
            </a:avLst>
          </a:prstGeom>
          <a:solidFill>
            <a:schemeClr val="accent3">
              <a:alpha val="28000"/>
            </a:schemeClr>
          </a:solidFill>
          <a:ln/>
        </p:spPr>
      </p:sp>
      <p:sp>
        <p:nvSpPr>
          <p:cNvPr id="16" name="Text 13"/>
          <p:cNvSpPr/>
          <p:nvPr/>
        </p:nvSpPr>
        <p:spPr>
          <a:xfrm>
            <a:off x="5029200" y="4434840"/>
            <a:ext cx="6309360" cy="1051560"/>
          </a:xfrm>
          <a:prstGeom prst="rect">
            <a:avLst/>
          </a:prstGeom>
          <a:noFill/>
          <a:ln/>
        </p:spPr>
        <p:txBody>
          <a:bodyPr wrap="square" lIns="0" tIns="0" rIns="0" bIns="0" rtlCol="0" anchor="ctr"/>
          <a:lstStyle/>
          <a:p>
            <a:pPr indent="0" marL="0">
              <a:buNone/>
            </a:pPr>
            <a:r>
              <a:rPr lang="en-US" sz="1900" b="1" dirty="0">
                <a:solidFill>
                  <a:schemeClr val="accent2"/>
                </a:solidFill>
              </a:rPr>
              <a:t>작품 속 세종  </a:t>
            </a:r>
            <a:pPr indent="0" marL="0">
              <a:buNone/>
            </a:pPr>
            <a:r>
              <a:rPr lang="en-US" sz="1900" b="1" dirty="0">
                <a:solidFill>
                  <a:schemeClr val="tx1"/>
                </a:solidFill>
              </a:rPr>
              <a:t>“누구나 읽고 쓸 수 있는 새로운 글자를 만들었도다.”</a:t>
            </a:r>
            <a:endParaRPr lang="en-US" sz="1900" dirty="0"/>
          </a:p>
        </p:txBody>
      </p:sp>
      <p:sp>
        <p:nvSpPr>
          <p:cNvPr id="17" name="Text 14"/>
          <p:cNvSpPr/>
          <p:nvPr/>
        </p:nvSpPr>
        <p:spPr>
          <a:xfrm>
            <a:off x="640080" y="5577840"/>
            <a:ext cx="8229600" cy="457200"/>
          </a:xfrm>
          <a:prstGeom prst="rect">
            <a:avLst/>
          </a:prstGeom>
          <a:noFill/>
          <a:ln/>
        </p:spPr>
        <p:txBody>
          <a:bodyPr wrap="square" lIns="0" tIns="0" rIns="0" bIns="0" rtlCol="0" anchor="ctr"/>
          <a:lstStyle/>
          <a:p>
            <a:pPr indent="0" marL="0">
              <a:buNone/>
            </a:pPr>
            <a:r>
              <a:rPr lang="en-US" sz="2100" b="1" dirty="0">
                <a:solidFill>
                  <a:schemeClr val="accent2"/>
                </a:solidFill>
              </a:rPr>
              <a:t>글자를 알면 백성의 생활은 어떻게 달라질까요?</a:t>
            </a:r>
            <a:endParaRPr lang="en-US" sz="2100" dirty="0"/>
          </a:p>
        </p:txBody>
      </p:sp>
      <p:sp>
        <p:nvSpPr>
          <p:cNvPr id="18" name="Text 15"/>
          <p:cNvSpPr/>
          <p:nvPr/>
        </p:nvSpPr>
        <p:spPr>
          <a:xfrm>
            <a:off x="9052560" y="5577840"/>
            <a:ext cx="2560320" cy="457200"/>
          </a:xfrm>
          <a:prstGeom prst="rect">
            <a:avLst/>
          </a:prstGeom>
          <a:noFill/>
          <a:ln/>
        </p:spPr>
        <p:txBody>
          <a:bodyPr wrap="square" lIns="0" tIns="0" rIns="0" bIns="0" rtlCol="0" anchor="ctr"/>
          <a:lstStyle/>
          <a:p>
            <a:pPr indent="0" marL="0">
              <a:buNone/>
            </a:pPr>
            <a:r>
              <a:rPr lang="en-US" sz="1600" b="1" u="sng" dirty="0">
                <a:solidFill>
                  <a:schemeClr val="accent1"/>
                </a:solidFill>
                <a:hlinkClick r:id="rId2" invalidUrl="" action="" tgtFrame="" tooltip="YouTube에서 열기" history="1" highlightClick="0" endSnd="0">
                  <a:extLst>
                    <a:ext uri="{A12FA001-AC4F-418D-AE19-62706E023703}">
                      <ahyp:hlinkClr xmlns:ahyp="http://schemas.microsoft.com/office/drawing/2018/hyperlinkcolor" val="tx"/>
                    </a:ext>
                  </a:extLst>
                </a:hlinkClick>
              </a:rPr>
              <a:t>▶  영상 1:36부터</a:t>
            </a:r>
            <a:endParaRPr lang="en-US" sz="1600" dirty="0"/>
          </a:p>
        </p:txBody>
      </p:sp>
      <p:sp>
        <p:nvSpPr>
          <p:cNvPr id="25" name="Slide Number Placeholder 0"/>
          <p:cNvSpPr>
            <a:spLocks noGrp="1"/>
          </p:cNvSpPr>
          <p:nvPr>
            <p:ph type="sldNum" sz="quarter" idx="4294967295"/>
          </p:nvPr>
        </p:nvSpPr>
        <p:spPr>
          <a:xfrm>
            <a:off x="11247120" y="63550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mark-dot"/>
          <p:cNvSpPr/>
          <p:nvPr/>
        </p:nvSpPr>
        <p:spPr>
          <a:xfrm>
            <a:off x="640080" y="471830"/>
            <a:ext cx="175565" cy="175565"/>
          </a:xfrm>
          <a:prstGeom prst="ellipse">
            <a:avLst/>
          </a:prstGeom>
          <a:solidFill>
            <a:schemeClr val="accent2"/>
          </a:solidFill>
          <a:ln/>
        </p:spPr>
      </p:sp>
      <p:sp>
        <p:nvSpPr>
          <p:cNvPr id="3" name="mark-bar"/>
          <p:cNvSpPr/>
          <p:nvPr/>
        </p:nvSpPr>
        <p:spPr>
          <a:xfrm>
            <a:off x="874166" y="515722"/>
            <a:ext cx="365760" cy="87782"/>
          </a:xfrm>
          <a:prstGeom prst="roundRect">
            <a:avLst>
              <a:gd name="adj" fmla="val 50000"/>
            </a:avLst>
          </a:prstGeom>
          <a:solidFill>
            <a:schemeClr val="accent3"/>
          </a:solidFill>
          <a:ln/>
        </p:spPr>
      </p:sp>
      <p:sp>
        <p:nvSpPr>
          <p:cNvPr id="4" name="mark-stem"/>
          <p:cNvSpPr/>
          <p:nvPr/>
        </p:nvSpPr>
        <p:spPr>
          <a:xfrm>
            <a:off x="1298448" y="384048"/>
            <a:ext cx="87782" cy="351130"/>
          </a:xfrm>
          <a:prstGeom prst="roundRect">
            <a:avLst>
              <a:gd name="adj" fmla="val 50000"/>
            </a:avLst>
          </a:prstGeom>
          <a:solidFill>
            <a:schemeClr val="accent1"/>
          </a:solidFill>
          <a:ln/>
        </p:spPr>
      </p:sp>
      <p:sp>
        <p:nvSpPr>
          <p:cNvPr id="5" name="eyebrow-pill"/>
          <p:cNvSpPr/>
          <p:nvPr/>
        </p:nvSpPr>
        <p:spPr>
          <a:xfrm>
            <a:off x="1508760" y="384048"/>
            <a:ext cx="1490472" cy="384048"/>
          </a:xfrm>
          <a:prstGeom prst="roundRect">
            <a:avLst>
              <a:gd name="adj" fmla="val 50000"/>
            </a:avLst>
          </a:prstGeom>
          <a:solidFill>
            <a:schemeClr val="accent1"/>
          </a:solidFill>
          <a:ln/>
        </p:spPr>
      </p:sp>
      <p:sp>
        <p:nvSpPr>
          <p:cNvPr id="6" name="Text 4"/>
          <p:cNvSpPr/>
          <p:nvPr/>
        </p:nvSpPr>
        <p:spPr>
          <a:xfrm>
            <a:off x="1508760" y="384048"/>
            <a:ext cx="1490472" cy="384048"/>
          </a:xfrm>
          <a:prstGeom prst="rect">
            <a:avLst/>
          </a:prstGeom>
          <a:noFill/>
          <a:ln/>
        </p:spPr>
        <p:txBody>
          <a:bodyPr wrap="square" lIns="0" tIns="0" rIns="0" bIns="0" rtlCol="0" anchor="ctr"/>
          <a:lstStyle/>
          <a:p>
            <a:pPr algn="ctr" indent="0" marL="0">
              <a:buNone/>
            </a:pPr>
            <a:r>
              <a:rPr lang="en-US" sz="1400" b="1" dirty="0">
                <a:solidFill>
                  <a:schemeClr val="bg1"/>
                </a:solidFill>
              </a:rPr>
              <a:t>1 반대의 눈</a:t>
            </a:r>
            <a:endParaRPr lang="en-US" sz="1400" dirty="0"/>
          </a:p>
        </p:txBody>
      </p:sp>
      <p:sp>
        <p:nvSpPr>
          <p:cNvPr id="7" name="Text 1"/>
          <p:cNvSpPr/>
          <p:nvPr>
            <p:ph idx="101" type="title" hasCustomPrompt="1"/>
          </p:nvPr>
        </p:nvSpPr>
        <p:spPr>
          <a:xfrm>
            <a:off x="640080" y="868680"/>
            <a:ext cx="10881360" cy="822960"/>
          </a:xfrm>
          <a:prstGeom prst="rect">
            <a:avLst/>
          </a:prstGeom>
          <a:noFill/>
          <a:ln/>
        </p:spPr>
        <p:txBody>
          <a:bodyPr wrap="square" lIns="0" tIns="0" rIns="0" bIns="0" rtlCol="0" anchor="ctr"/>
          <a:lstStyle/>
          <a:p>
            <a:pPr algn="l" indent="0" marL="0">
              <a:buNone/>
            </a:pPr>
            <a:r>
              <a:rPr lang="en-US" sz="3800" b="1" dirty="0">
                <a:solidFill>
                  <a:schemeClr val="tx1"/>
                </a:solidFill>
              </a:rPr>
              <a:t>왜 반대했을까?</a:t>
            </a:r>
            <a:endParaRPr lang="en-US" sz="3800" dirty="0"/>
          </a:p>
        </p:txBody>
      </p:sp>
      <p:sp>
        <p:nvSpPr>
          <p:cNvPr id="8" name="opposers-frame"/>
          <p:cNvSpPr/>
          <p:nvPr/>
        </p:nvSpPr>
        <p:spPr>
          <a:xfrm>
            <a:off x="585216" y="1865376"/>
            <a:ext cx="5458968" cy="1801368"/>
          </a:xfrm>
          <a:prstGeom prst="roundRect">
            <a:avLst>
              <a:gd name="adj" fmla="val 6091"/>
            </a:avLst>
          </a:prstGeom>
          <a:solidFill>
            <a:schemeClr val="bg1"/>
          </a:solidFill>
          <a:ln w="12700">
            <a:solidFill>
              <a:srgbClr val="E4DFD2"/>
            </a:solidFill>
            <a:prstDash val="solid"/>
          </a:ln>
        </p:spPr>
      </p:sp>
      <p:pic>
        <p:nvPicPr>
          <p:cNvPr id="9" name="opposers" descr="img/opposers.jpg">    </p:cNvPr>
          <p:cNvPicPr>
            <a:picLocks noChangeAspect="1"/>
          </p:cNvPicPr>
          <p:nvPr/>
        </p:nvPicPr>
        <p:blipFill>
          <a:blip r:embed="rId1"/>
          <a:srcRect l="0" r="0" t="0" b="0"/>
          <a:stretch/>
        </p:blipFill>
        <p:spPr>
          <a:xfrm>
            <a:off x="640080" y="1920240"/>
            <a:ext cx="5349240" cy="1691640"/>
          </a:xfrm>
          <a:prstGeom prst="rect">
            <a:avLst/>
          </a:prstGeom>
        </p:spPr>
      </p:pic>
      <p:sp>
        <p:nvSpPr>
          <p:cNvPr id="10" name="Text 7"/>
          <p:cNvSpPr/>
          <p:nvPr/>
        </p:nvSpPr>
        <p:spPr>
          <a:xfrm>
            <a:off x="640080" y="3794760"/>
            <a:ext cx="5349240" cy="411480"/>
          </a:xfrm>
          <a:prstGeom prst="rect">
            <a:avLst/>
          </a:prstGeom>
          <a:noFill/>
          <a:ln/>
        </p:spPr>
        <p:txBody>
          <a:bodyPr wrap="square" lIns="0" tIns="0" rIns="0" bIns="0" rtlCol="0" anchor="t"/>
          <a:lstStyle/>
          <a:p>
            <a:pPr indent="0" marL="0">
              <a:buNone/>
            </a:pPr>
            <a:r>
              <a:rPr lang="en-US" sz="1900" b="1" dirty="0">
                <a:solidFill>
                  <a:schemeClr val="tx1"/>
                </a:solidFill>
              </a:rPr>
              <a:t>1444년 반대 상소 · 최만리·신석조·김문 등</a:t>
            </a:r>
            <a:endParaRPr lang="en-US" sz="1900" dirty="0"/>
          </a:p>
        </p:txBody>
      </p:sp>
      <p:sp>
        <p:nvSpPr>
          <p:cNvPr id="11" name="Text 8"/>
          <p:cNvSpPr/>
          <p:nvPr/>
        </p:nvSpPr>
        <p:spPr>
          <a:xfrm>
            <a:off x="685800" y="4297680"/>
            <a:ext cx="5303520" cy="1097280"/>
          </a:xfrm>
          <a:prstGeom prst="rect">
            <a:avLst/>
          </a:prstGeom>
          <a:noFill/>
          <a:ln/>
        </p:spPr>
        <p:txBody>
          <a:bodyPr wrap="square" lIns="0" tIns="0" rIns="0" bIns="0" rtlCol="0" anchor="t"/>
          <a:lstStyle/>
          <a:p>
            <a:pPr marL="342900" indent="-342900">
              <a:spcAft>
                <a:spcPts val="800"/>
              </a:spcAft>
              <a:buSzPct val="100000"/>
              <a:buChar char="•"/>
            </a:pPr>
            <a:r>
              <a:rPr lang="en-US" sz="2000" dirty="0">
                <a:solidFill>
                  <a:schemeClr val="tx1"/>
                </a:solidFill>
              </a:rPr>
              <a:t>중국이 알면 비난할까 걱정돼요</a:t>
            </a:r>
            <a:endParaRPr lang="en-US" sz="2000" dirty="0"/>
          </a:p>
          <a:p>
            <a:pPr marL="342900" indent="-342900">
              <a:spcAft>
                <a:spcPts val="800"/>
              </a:spcAft>
              <a:buSzPct val="100000"/>
              <a:buChar char="•"/>
            </a:pPr>
            <a:r>
              <a:rPr lang="en-US" sz="2000" dirty="0">
                <a:solidFill>
                  <a:schemeClr val="tx1"/>
                </a:solidFill>
              </a:rPr>
              <a:t>한자 공부와 학문이 약해질까 걱정돼요</a:t>
            </a:r>
            <a:endParaRPr lang="en-US" sz="2000" dirty="0"/>
          </a:p>
        </p:txBody>
      </p:sp>
      <p:sp>
        <p:nvSpPr>
          <p:cNvPr id="12" name="sejong-answer-frame"/>
          <p:cNvSpPr/>
          <p:nvPr/>
        </p:nvSpPr>
        <p:spPr>
          <a:xfrm>
            <a:off x="6163056" y="1865376"/>
            <a:ext cx="5458968" cy="1801368"/>
          </a:xfrm>
          <a:prstGeom prst="roundRect">
            <a:avLst>
              <a:gd name="adj" fmla="val 6091"/>
            </a:avLst>
          </a:prstGeom>
          <a:solidFill>
            <a:schemeClr val="bg1"/>
          </a:solidFill>
          <a:ln w="12700">
            <a:solidFill>
              <a:srgbClr val="E4DFD2"/>
            </a:solidFill>
            <a:prstDash val="solid"/>
          </a:ln>
        </p:spPr>
      </p:sp>
      <p:pic>
        <p:nvPicPr>
          <p:cNvPr id="13" name="sejong-answer" descr="img/sejong_answer.jpg">    </p:cNvPr>
          <p:cNvPicPr>
            <a:picLocks noChangeAspect="1"/>
          </p:cNvPicPr>
          <p:nvPr/>
        </p:nvPicPr>
        <p:blipFill>
          <a:blip r:embed="rId2"/>
          <a:srcRect l="0" r="0" t="0" b="0"/>
          <a:stretch/>
        </p:blipFill>
        <p:spPr>
          <a:xfrm>
            <a:off x="6217920" y="1920240"/>
            <a:ext cx="5349240" cy="1691640"/>
          </a:xfrm>
          <a:prstGeom prst="rect">
            <a:avLst/>
          </a:prstGeom>
        </p:spPr>
      </p:pic>
      <p:sp>
        <p:nvSpPr>
          <p:cNvPr id="14" name="Text 10"/>
          <p:cNvSpPr/>
          <p:nvPr/>
        </p:nvSpPr>
        <p:spPr>
          <a:xfrm>
            <a:off x="6217920" y="3794760"/>
            <a:ext cx="5349240" cy="411480"/>
          </a:xfrm>
          <a:prstGeom prst="rect">
            <a:avLst/>
          </a:prstGeom>
          <a:noFill/>
          <a:ln/>
        </p:spPr>
        <p:txBody>
          <a:bodyPr wrap="square" lIns="0" tIns="0" rIns="0" bIns="0" rtlCol="0" anchor="t"/>
          <a:lstStyle/>
          <a:p>
            <a:pPr indent="0" marL="0">
              <a:buNone/>
            </a:pPr>
            <a:r>
              <a:rPr lang="en-US" sz="1900" b="1" dirty="0">
                <a:solidFill>
                  <a:schemeClr val="tx1"/>
                </a:solidFill>
              </a:rPr>
              <a:t>세종의 대답</a:t>
            </a:r>
            <a:endParaRPr lang="en-US" sz="1900" dirty="0"/>
          </a:p>
        </p:txBody>
      </p:sp>
      <p:sp>
        <p:nvSpPr>
          <p:cNvPr id="15" name="Text 11"/>
          <p:cNvSpPr/>
          <p:nvPr/>
        </p:nvSpPr>
        <p:spPr>
          <a:xfrm>
            <a:off x="6217920" y="4251960"/>
            <a:ext cx="5349240" cy="1188720"/>
          </a:xfrm>
          <a:prstGeom prst="rect">
            <a:avLst/>
          </a:prstGeom>
          <a:noFill/>
          <a:ln/>
        </p:spPr>
        <p:txBody>
          <a:bodyPr wrap="square" lIns="0" tIns="0" rIns="0" bIns="0" rtlCol="0" anchor="t"/>
          <a:lstStyle/>
          <a:p>
            <a:pPr indent="0" marL="0">
              <a:buNone/>
            </a:pPr>
            <a:r>
              <a:rPr lang="en-US" sz="1900" b="1" dirty="0">
                <a:solidFill>
                  <a:schemeClr val="accent1"/>
                </a:solidFill>
              </a:rPr>
              <a:t>“이두도 백성을 편안하게 하려고 만든 것이다. 이두를 만든 설총은 옳고, 나는 그르다고 생각하는가?”</a:t>
            </a:r>
            <a:endParaRPr lang="en-US" sz="1900" dirty="0"/>
          </a:p>
        </p:txBody>
      </p:sp>
      <p:sp>
        <p:nvSpPr>
          <p:cNvPr id="16" name="Text 12"/>
          <p:cNvSpPr/>
          <p:nvPr/>
        </p:nvSpPr>
        <p:spPr>
          <a:xfrm>
            <a:off x="640080" y="5577840"/>
            <a:ext cx="8229600" cy="457200"/>
          </a:xfrm>
          <a:prstGeom prst="rect">
            <a:avLst/>
          </a:prstGeom>
          <a:noFill/>
          <a:ln/>
        </p:spPr>
        <p:txBody>
          <a:bodyPr wrap="square" lIns="0" tIns="0" rIns="0" bIns="0" rtlCol="0" anchor="ctr"/>
          <a:lstStyle/>
          <a:p>
            <a:pPr indent="0" marL="0">
              <a:buNone/>
            </a:pPr>
            <a:r>
              <a:rPr lang="en-US" sz="2100" b="1" dirty="0">
                <a:solidFill>
                  <a:schemeClr val="accent2"/>
                </a:solidFill>
              </a:rPr>
              <a:t>두 주장은 각각 무엇을 중요하게 생각했나요?   사료 B</a:t>
            </a:r>
            <a:endParaRPr lang="en-US" sz="2100" dirty="0"/>
          </a:p>
        </p:txBody>
      </p:sp>
      <p:sp>
        <p:nvSpPr>
          <p:cNvPr id="17" name="Text 13"/>
          <p:cNvSpPr/>
          <p:nvPr/>
        </p:nvSpPr>
        <p:spPr>
          <a:xfrm>
            <a:off x="9052560" y="5577840"/>
            <a:ext cx="2560320" cy="457200"/>
          </a:xfrm>
          <a:prstGeom prst="rect">
            <a:avLst/>
          </a:prstGeom>
          <a:noFill/>
          <a:ln/>
        </p:spPr>
        <p:txBody>
          <a:bodyPr wrap="square" lIns="0" tIns="0" rIns="0" bIns="0" rtlCol="0" anchor="ctr"/>
          <a:lstStyle/>
          <a:p>
            <a:pPr indent="0" marL="0">
              <a:buNone/>
            </a:pPr>
            <a:r>
              <a:rPr lang="en-US" sz="1600" b="1" u="sng" dirty="0">
                <a:solidFill>
                  <a:schemeClr val="accent1"/>
                </a:solidFill>
                <a:hlinkClick r:id="rId3" invalidUrl="" action="" tgtFrame="" tooltip="YouTube에서 열기" history="1" highlightClick="0" endSnd="0">
                  <a:extLst>
                    <a:ext uri="{A12FA001-AC4F-418D-AE19-62706E023703}">
                      <ahyp:hlinkClr xmlns:ahyp="http://schemas.microsoft.com/office/drawing/2018/hyperlinkcolor" val="tx"/>
                    </a:ext>
                  </a:extLst>
                </a:hlinkClick>
              </a:rPr>
              <a:t>▶  영상 5:02부터</a:t>
            </a:r>
            <a:endParaRPr lang="en-US" sz="1600" dirty="0"/>
          </a:p>
        </p:txBody>
      </p:sp>
      <p:sp>
        <p:nvSpPr>
          <p:cNvPr id="25" name="Slide Number Placeholder 0"/>
          <p:cNvSpPr>
            <a:spLocks noGrp="1"/>
          </p:cNvSpPr>
          <p:nvPr>
            <p:ph type="sldNum" sz="quarter" idx="4294967295"/>
          </p:nvPr>
        </p:nvSpPr>
        <p:spPr>
          <a:xfrm>
            <a:off x="11247120" y="63550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mark-dot"/>
          <p:cNvSpPr/>
          <p:nvPr/>
        </p:nvSpPr>
        <p:spPr>
          <a:xfrm>
            <a:off x="640080" y="471830"/>
            <a:ext cx="175565" cy="175565"/>
          </a:xfrm>
          <a:prstGeom prst="ellipse">
            <a:avLst/>
          </a:prstGeom>
          <a:solidFill>
            <a:schemeClr val="accent2"/>
          </a:solidFill>
          <a:ln/>
        </p:spPr>
      </p:sp>
      <p:sp>
        <p:nvSpPr>
          <p:cNvPr id="3" name="mark-bar"/>
          <p:cNvSpPr/>
          <p:nvPr/>
        </p:nvSpPr>
        <p:spPr>
          <a:xfrm>
            <a:off x="874166" y="515722"/>
            <a:ext cx="365760" cy="87782"/>
          </a:xfrm>
          <a:prstGeom prst="roundRect">
            <a:avLst>
              <a:gd name="adj" fmla="val 50000"/>
            </a:avLst>
          </a:prstGeom>
          <a:solidFill>
            <a:schemeClr val="accent3"/>
          </a:solidFill>
          <a:ln/>
        </p:spPr>
      </p:sp>
      <p:sp>
        <p:nvSpPr>
          <p:cNvPr id="4" name="mark-stem"/>
          <p:cNvSpPr/>
          <p:nvPr/>
        </p:nvSpPr>
        <p:spPr>
          <a:xfrm>
            <a:off x="1298448" y="384048"/>
            <a:ext cx="87782" cy="351130"/>
          </a:xfrm>
          <a:prstGeom prst="roundRect">
            <a:avLst>
              <a:gd name="adj" fmla="val 50000"/>
            </a:avLst>
          </a:prstGeom>
          <a:solidFill>
            <a:schemeClr val="accent1"/>
          </a:solidFill>
          <a:ln/>
        </p:spPr>
      </p:sp>
      <p:sp>
        <p:nvSpPr>
          <p:cNvPr id="5" name="eyebrow-pill"/>
          <p:cNvSpPr/>
          <p:nvPr/>
        </p:nvSpPr>
        <p:spPr>
          <a:xfrm>
            <a:off x="1508760" y="384048"/>
            <a:ext cx="1490472" cy="384048"/>
          </a:xfrm>
          <a:prstGeom prst="roundRect">
            <a:avLst>
              <a:gd name="adj" fmla="val 50000"/>
            </a:avLst>
          </a:prstGeom>
          <a:solidFill>
            <a:schemeClr val="accent1"/>
          </a:solidFill>
          <a:ln/>
        </p:spPr>
      </p:sp>
      <p:sp>
        <p:nvSpPr>
          <p:cNvPr id="6" name="Text 4"/>
          <p:cNvSpPr/>
          <p:nvPr/>
        </p:nvSpPr>
        <p:spPr>
          <a:xfrm>
            <a:off x="1508760" y="384048"/>
            <a:ext cx="1490472" cy="384048"/>
          </a:xfrm>
          <a:prstGeom prst="rect">
            <a:avLst/>
          </a:prstGeom>
          <a:noFill/>
          <a:ln/>
        </p:spPr>
        <p:txBody>
          <a:bodyPr wrap="square" lIns="0" tIns="0" rIns="0" bIns="0" rtlCol="0" anchor="ctr"/>
          <a:lstStyle/>
          <a:p>
            <a:pPr algn="ctr" indent="0" marL="0">
              <a:buNone/>
            </a:pPr>
            <a:r>
              <a:rPr lang="en-US" sz="1400" b="1" dirty="0">
                <a:solidFill>
                  <a:schemeClr val="bg1"/>
                </a:solidFill>
              </a:rPr>
              <a:t>1 찬성의 눈</a:t>
            </a:r>
            <a:endParaRPr lang="en-US" sz="1400" dirty="0"/>
          </a:p>
        </p:txBody>
      </p:sp>
      <p:sp>
        <p:nvSpPr>
          <p:cNvPr id="7" name="Text 1"/>
          <p:cNvSpPr/>
          <p:nvPr>
            <p:ph idx="101" type="title" hasCustomPrompt="1"/>
          </p:nvPr>
        </p:nvSpPr>
        <p:spPr>
          <a:xfrm>
            <a:off x="640080" y="868680"/>
            <a:ext cx="10881360" cy="822960"/>
          </a:xfrm>
          <a:prstGeom prst="rect">
            <a:avLst/>
          </a:prstGeom>
          <a:noFill/>
          <a:ln/>
        </p:spPr>
        <p:txBody>
          <a:bodyPr wrap="square" lIns="0" tIns="0" rIns="0" bIns="0" rtlCol="0" anchor="ctr"/>
          <a:lstStyle/>
          <a:p>
            <a:pPr algn="l" indent="0" marL="0">
              <a:buNone/>
            </a:pPr>
            <a:r>
              <a:rPr lang="en-US" sz="3800" b="1" dirty="0">
                <a:solidFill>
                  <a:schemeClr val="tx1"/>
                </a:solidFill>
              </a:rPr>
              <a:t>새 글자를 널리 알리려면?</a:t>
            </a:r>
            <a:endParaRPr lang="en-US" sz="3800" dirty="0"/>
          </a:p>
        </p:txBody>
      </p:sp>
      <p:sp>
        <p:nvSpPr>
          <p:cNvPr id="8" name="sukju-frame"/>
          <p:cNvSpPr/>
          <p:nvPr/>
        </p:nvSpPr>
        <p:spPr>
          <a:xfrm>
            <a:off x="585216" y="1865376"/>
            <a:ext cx="2121408" cy="2121408"/>
          </a:xfrm>
          <a:prstGeom prst="roundRect">
            <a:avLst>
              <a:gd name="adj" fmla="val 5172"/>
            </a:avLst>
          </a:prstGeom>
          <a:solidFill>
            <a:schemeClr val="bg1"/>
          </a:solidFill>
          <a:ln w="12700">
            <a:solidFill>
              <a:srgbClr val="E4DFD2"/>
            </a:solidFill>
            <a:prstDash val="solid"/>
          </a:ln>
        </p:spPr>
      </p:sp>
      <p:pic>
        <p:nvPicPr>
          <p:cNvPr id="9" name="sukju" descr="img/face_sukju.jpg">    </p:cNvPr>
          <p:cNvPicPr>
            <a:picLocks noChangeAspect="1"/>
          </p:cNvPicPr>
          <p:nvPr/>
        </p:nvPicPr>
        <p:blipFill>
          <a:blip r:embed="rId1"/>
          <a:srcRect l="0" r="0" t="0" b="0"/>
          <a:stretch/>
        </p:blipFill>
        <p:spPr>
          <a:xfrm>
            <a:off x="640080" y="1920240"/>
            <a:ext cx="2011680" cy="2011680"/>
          </a:xfrm>
          <a:prstGeom prst="rect">
            <a:avLst/>
          </a:prstGeom>
        </p:spPr>
      </p:pic>
      <p:sp>
        <p:nvSpPr>
          <p:cNvPr id="10" name="sammun-frame"/>
          <p:cNvSpPr/>
          <p:nvPr/>
        </p:nvSpPr>
        <p:spPr>
          <a:xfrm>
            <a:off x="2779776" y="1865376"/>
            <a:ext cx="2121408" cy="2121408"/>
          </a:xfrm>
          <a:prstGeom prst="roundRect">
            <a:avLst>
              <a:gd name="adj" fmla="val 5172"/>
            </a:avLst>
          </a:prstGeom>
          <a:solidFill>
            <a:schemeClr val="bg1"/>
          </a:solidFill>
          <a:ln w="12700">
            <a:solidFill>
              <a:srgbClr val="E4DFD2"/>
            </a:solidFill>
            <a:prstDash val="solid"/>
          </a:ln>
        </p:spPr>
      </p:sp>
      <p:pic>
        <p:nvPicPr>
          <p:cNvPr id="11" name="sammun" descr="img/face_sammun.jpg">    </p:cNvPr>
          <p:cNvPicPr>
            <a:picLocks noChangeAspect="1"/>
          </p:cNvPicPr>
          <p:nvPr/>
        </p:nvPicPr>
        <p:blipFill>
          <a:blip r:embed="rId2"/>
          <a:srcRect l="0" r="0" t="0" b="0"/>
          <a:stretch/>
        </p:blipFill>
        <p:spPr>
          <a:xfrm>
            <a:off x="2834640" y="1920240"/>
            <a:ext cx="2011680" cy="2011680"/>
          </a:xfrm>
          <a:prstGeom prst="rect">
            <a:avLst/>
          </a:prstGeom>
        </p:spPr>
      </p:pic>
      <p:sp>
        <p:nvSpPr>
          <p:cNvPr id="12" name="pill"/>
          <p:cNvSpPr/>
          <p:nvPr/>
        </p:nvSpPr>
        <p:spPr>
          <a:xfrm>
            <a:off x="640080" y="4160520"/>
            <a:ext cx="1920240" cy="457200"/>
          </a:xfrm>
          <a:prstGeom prst="roundRect">
            <a:avLst>
              <a:gd name="adj" fmla="val 50000"/>
            </a:avLst>
          </a:prstGeom>
          <a:solidFill>
            <a:schemeClr val="accent6"/>
          </a:solidFill>
          <a:ln/>
        </p:spPr>
      </p:sp>
      <p:sp>
        <p:nvSpPr>
          <p:cNvPr id="13" name="Text 9"/>
          <p:cNvSpPr/>
          <p:nvPr/>
        </p:nvSpPr>
        <p:spPr>
          <a:xfrm>
            <a:off x="640080" y="4160520"/>
            <a:ext cx="1920240" cy="457200"/>
          </a:xfrm>
          <a:prstGeom prst="rect">
            <a:avLst/>
          </a:prstGeom>
          <a:noFill/>
          <a:ln/>
        </p:spPr>
        <p:txBody>
          <a:bodyPr wrap="square" lIns="0" tIns="0" rIns="0" bIns="0" rtlCol="0" anchor="ctr"/>
          <a:lstStyle/>
          <a:p>
            <a:pPr algn="ctr" indent="0" marL="0">
              <a:buNone/>
            </a:pPr>
            <a:r>
              <a:rPr lang="en-US" sz="1600" b="1" dirty="0">
                <a:solidFill>
                  <a:schemeClr val="tx1"/>
                </a:solidFill>
              </a:rPr>
              <a:t>영상 속 상상</a:t>
            </a:r>
            <a:endParaRPr lang="en-US" sz="1600" dirty="0"/>
          </a:p>
        </p:txBody>
      </p:sp>
      <p:sp>
        <p:nvSpPr>
          <p:cNvPr id="14" name="Text 10"/>
          <p:cNvSpPr/>
          <p:nvPr/>
        </p:nvSpPr>
        <p:spPr>
          <a:xfrm>
            <a:off x="640080" y="4709160"/>
            <a:ext cx="5349240" cy="777240"/>
          </a:xfrm>
          <a:prstGeom prst="rect">
            <a:avLst/>
          </a:prstGeom>
          <a:noFill/>
          <a:ln/>
        </p:spPr>
        <p:txBody>
          <a:bodyPr wrap="square" lIns="0" tIns="0" rIns="0" bIns="0" rtlCol="0" anchor="t"/>
          <a:lstStyle/>
          <a:p>
            <a:pPr indent="0" marL="0">
              <a:buNone/>
            </a:pPr>
            <a:r>
              <a:rPr lang="en-US" sz="1700" dirty="0">
                <a:solidFill>
                  <a:schemeClr val="tx1"/>
                </a:solidFill>
              </a:rPr>
              <a:t>백성들이 똑같은 챌린지에 지겨워하자, 신숙주와 성삼문은 서당 아이들과 새 영상을 만들기로 해요.</a:t>
            </a:r>
            <a:endParaRPr lang="en-US" sz="1700" dirty="0"/>
          </a:p>
        </p:txBody>
      </p:sp>
      <p:sp>
        <p:nvSpPr>
          <p:cNvPr id="15" name="card"/>
          <p:cNvSpPr/>
          <p:nvPr/>
        </p:nvSpPr>
        <p:spPr>
          <a:xfrm>
            <a:off x="6217920" y="1920240"/>
            <a:ext cx="5349240" cy="3520440"/>
          </a:xfrm>
          <a:prstGeom prst="roundRect">
            <a:avLst>
              <a:gd name="adj" fmla="val 6494"/>
            </a:avLst>
          </a:prstGeom>
          <a:solidFill>
            <a:schemeClr val="accent4">
              <a:alpha val="15000"/>
            </a:schemeClr>
          </a:solidFill>
          <a:ln/>
        </p:spPr>
      </p:sp>
      <p:sp>
        <p:nvSpPr>
          <p:cNvPr id="16" name="pill"/>
          <p:cNvSpPr/>
          <p:nvPr/>
        </p:nvSpPr>
        <p:spPr>
          <a:xfrm>
            <a:off x="6537960" y="2148840"/>
            <a:ext cx="1645920" cy="457200"/>
          </a:xfrm>
          <a:prstGeom prst="roundRect">
            <a:avLst>
              <a:gd name="adj" fmla="val 50000"/>
            </a:avLst>
          </a:prstGeom>
          <a:solidFill>
            <a:schemeClr val="accent4"/>
          </a:solidFill>
          <a:ln/>
        </p:spPr>
      </p:sp>
      <p:sp>
        <p:nvSpPr>
          <p:cNvPr id="17" name="Text 13"/>
          <p:cNvSpPr/>
          <p:nvPr/>
        </p:nvSpPr>
        <p:spPr>
          <a:xfrm>
            <a:off x="6537960" y="2148840"/>
            <a:ext cx="1645920" cy="457200"/>
          </a:xfrm>
          <a:prstGeom prst="rect">
            <a:avLst/>
          </a:prstGeom>
          <a:noFill/>
          <a:ln/>
        </p:spPr>
        <p:txBody>
          <a:bodyPr wrap="square" lIns="0" tIns="0" rIns="0" bIns="0" rtlCol="0" anchor="ctr"/>
          <a:lstStyle/>
          <a:p>
            <a:pPr algn="ctr" indent="0" marL="0">
              <a:buNone/>
            </a:pPr>
            <a:r>
              <a:rPr lang="en-US" sz="1600" b="1" dirty="0">
                <a:solidFill>
                  <a:schemeClr val="bg1"/>
                </a:solidFill>
              </a:rPr>
              <a:t>실제 기록</a:t>
            </a:r>
            <a:endParaRPr lang="en-US" sz="1600" dirty="0"/>
          </a:p>
        </p:txBody>
      </p:sp>
      <p:sp>
        <p:nvSpPr>
          <p:cNvPr id="18" name="Text 14"/>
          <p:cNvSpPr/>
          <p:nvPr/>
        </p:nvSpPr>
        <p:spPr>
          <a:xfrm>
            <a:off x="6537960" y="2743200"/>
            <a:ext cx="4754880" cy="1188720"/>
          </a:xfrm>
          <a:prstGeom prst="rect">
            <a:avLst/>
          </a:prstGeom>
          <a:noFill/>
          <a:ln/>
        </p:spPr>
        <p:txBody>
          <a:bodyPr wrap="square" lIns="0" tIns="0" rIns="0" bIns="0" rtlCol="0" anchor="t"/>
          <a:lstStyle/>
          <a:p>
            <a:pPr indent="0" marL="0">
              <a:buNone/>
            </a:pPr>
            <a:r>
              <a:rPr lang="en-US" sz="2100" b="1" dirty="0">
                <a:solidFill>
                  <a:schemeClr val="tx1"/>
                </a:solidFill>
              </a:rPr>
              <a:t>신숙주·성삼문은 『훈민정음』 해례본을 함께 지은 집현전 학자예요.</a:t>
            </a:r>
            <a:endParaRPr lang="en-US" sz="2100" dirty="0"/>
          </a:p>
        </p:txBody>
      </p:sp>
      <p:sp>
        <p:nvSpPr>
          <p:cNvPr id="19" name="Text 15"/>
          <p:cNvSpPr/>
          <p:nvPr/>
        </p:nvSpPr>
        <p:spPr>
          <a:xfrm>
            <a:off x="6537960" y="3886200"/>
            <a:ext cx="2743200" cy="320040"/>
          </a:xfrm>
          <a:prstGeom prst="rect">
            <a:avLst/>
          </a:prstGeom>
          <a:noFill/>
          <a:ln/>
        </p:spPr>
        <p:txBody>
          <a:bodyPr wrap="square" lIns="0" tIns="0" rIns="0" bIns="0" rtlCol="0" anchor="t"/>
          <a:lstStyle/>
          <a:p>
            <a:pPr indent="0" marL="0">
              <a:buNone/>
            </a:pPr>
            <a:r>
              <a:rPr lang="en-US" sz="1300" b="1" dirty="0">
                <a:solidFill>
                  <a:schemeClr val="accent4"/>
                </a:solidFill>
              </a:rPr>
              <a:t>사료 D</a:t>
            </a:r>
            <a:endParaRPr lang="en-US" sz="1300" dirty="0"/>
          </a:p>
        </p:txBody>
      </p:sp>
      <p:sp>
        <p:nvSpPr>
          <p:cNvPr id="20" name="Text 16"/>
          <p:cNvSpPr/>
          <p:nvPr/>
        </p:nvSpPr>
        <p:spPr>
          <a:xfrm>
            <a:off x="6537960" y="4297680"/>
            <a:ext cx="4754880" cy="1005840"/>
          </a:xfrm>
          <a:prstGeom prst="rect">
            <a:avLst/>
          </a:prstGeom>
          <a:noFill/>
          <a:ln/>
        </p:spPr>
        <p:txBody>
          <a:bodyPr wrap="square" lIns="0" tIns="0" rIns="0" bIns="0" rtlCol="0" anchor="t"/>
          <a:lstStyle/>
          <a:p>
            <a:pPr indent="0" marL="0">
              <a:buNone/>
            </a:pPr>
            <a:r>
              <a:rPr lang="en-US" sz="1800" dirty="0">
                <a:solidFill>
                  <a:schemeClr val="tx1"/>
                </a:solidFill>
              </a:rPr>
              <a:t>한글은 편지·생활 기록·책에 쓰이며 오랜 시간에 걸쳐 퍼졌어요.  사료 E</a:t>
            </a:r>
            <a:endParaRPr lang="en-US" sz="1800" dirty="0"/>
          </a:p>
        </p:txBody>
      </p:sp>
      <p:sp>
        <p:nvSpPr>
          <p:cNvPr id="21" name="Text 17"/>
          <p:cNvSpPr/>
          <p:nvPr/>
        </p:nvSpPr>
        <p:spPr>
          <a:xfrm>
            <a:off x="640080" y="5577840"/>
            <a:ext cx="8229600" cy="457200"/>
          </a:xfrm>
          <a:prstGeom prst="rect">
            <a:avLst/>
          </a:prstGeom>
          <a:noFill/>
          <a:ln/>
        </p:spPr>
        <p:txBody>
          <a:bodyPr wrap="square" lIns="0" tIns="0" rIns="0" bIns="0" rtlCol="0" anchor="ctr"/>
          <a:lstStyle/>
          <a:p>
            <a:pPr indent="0" marL="0">
              <a:buNone/>
            </a:pPr>
            <a:r>
              <a:rPr lang="en-US" sz="2100" b="1" dirty="0">
                <a:solidFill>
                  <a:schemeClr val="accent2"/>
                </a:solidFill>
              </a:rPr>
              <a:t>여러분이라면 한글의 어떤 점을 알리겠어요?</a:t>
            </a:r>
            <a:endParaRPr lang="en-US" sz="2100" dirty="0"/>
          </a:p>
        </p:txBody>
      </p:sp>
      <p:sp>
        <p:nvSpPr>
          <p:cNvPr id="22" name="Text 18"/>
          <p:cNvSpPr/>
          <p:nvPr/>
        </p:nvSpPr>
        <p:spPr>
          <a:xfrm>
            <a:off x="9052560" y="5577840"/>
            <a:ext cx="2560320" cy="457200"/>
          </a:xfrm>
          <a:prstGeom prst="rect">
            <a:avLst/>
          </a:prstGeom>
          <a:noFill/>
          <a:ln/>
        </p:spPr>
        <p:txBody>
          <a:bodyPr wrap="square" lIns="0" tIns="0" rIns="0" bIns="0" rtlCol="0" anchor="ctr"/>
          <a:lstStyle/>
          <a:p>
            <a:pPr indent="0" marL="0">
              <a:buNone/>
            </a:pPr>
            <a:r>
              <a:rPr lang="en-US" sz="1600" b="1" u="sng" dirty="0">
                <a:solidFill>
                  <a:schemeClr val="accent1"/>
                </a:solidFill>
                <a:hlinkClick r:id="rId3" invalidUrl="" action="" tgtFrame="" tooltip="YouTube에서 열기" history="1" highlightClick="0" endSnd="0">
                  <a:extLst>
                    <a:ext uri="{A12FA001-AC4F-418D-AE19-62706E023703}">
                      <ahyp:hlinkClr xmlns:ahyp="http://schemas.microsoft.com/office/drawing/2018/hyperlinkcolor" val="tx"/>
                    </a:ext>
                  </a:extLst>
                </a:hlinkClick>
              </a:rPr>
              <a:t>▶  영상 8:45부터</a:t>
            </a:r>
            <a:endParaRPr lang="en-US" sz="1600" dirty="0"/>
          </a:p>
        </p:txBody>
      </p:sp>
      <p:sp>
        <p:nvSpPr>
          <p:cNvPr id="25" name="Slide Number Placeholder 0"/>
          <p:cNvSpPr>
            <a:spLocks noGrp="1"/>
          </p:cNvSpPr>
          <p:nvPr>
            <p:ph type="sldNum" sz="quarter" idx="4294967295"/>
          </p:nvPr>
        </p:nvSpPr>
        <p:spPr>
          <a:xfrm>
            <a:off x="11247120" y="63550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822960" y="1417320"/>
            <a:ext cx="2743200" cy="731520"/>
          </a:xfrm>
          <a:prstGeom prst="rect">
            <a:avLst/>
          </a:prstGeom>
          <a:noFill/>
          <a:ln/>
        </p:spPr>
        <p:txBody>
          <a:bodyPr wrap="square" lIns="0" tIns="0" rIns="0" bIns="0" rtlCol="0" anchor="t"/>
          <a:lstStyle/>
          <a:p>
            <a:pPr indent="0" marL="0">
              <a:buNone/>
            </a:pPr>
            <a:r>
              <a:rPr lang="en-US" sz="4000" b="1" dirty="0">
                <a:solidFill>
                  <a:schemeClr val="accent2"/>
                </a:solidFill>
              </a:rPr>
              <a:t>2</a:t>
            </a:r>
            <a:endParaRPr lang="en-US" sz="4000" dirty="0"/>
          </a:p>
        </p:txBody>
      </p:sp>
      <p:sp>
        <p:nvSpPr>
          <p:cNvPr id="3" name="Text 1"/>
          <p:cNvSpPr/>
          <p:nvPr>
            <p:ph idx="101" type="title" hasCustomPrompt="1"/>
          </p:nvPr>
        </p:nvSpPr>
        <p:spPr>
          <a:xfrm>
            <a:off x="822960" y="2011680"/>
            <a:ext cx="7498080" cy="2011680"/>
          </a:xfrm>
          <a:prstGeom prst="rect">
            <a:avLst/>
          </a:prstGeom>
          <a:noFill/>
          <a:ln/>
        </p:spPr>
        <p:txBody>
          <a:bodyPr wrap="square" lIns="0" tIns="0" rIns="0" bIns="0" rtlCol="0" anchor="t"/>
          <a:lstStyle/>
          <a:p>
            <a:pPr algn="l" indent="0" marL="0">
              <a:lnSpc>
                <a:spcPct val="105000"/>
              </a:lnSpc>
              <a:buNone/>
            </a:pPr>
            <a:r>
              <a:rPr lang="en-US" sz="5200" b="1" dirty="0">
                <a:solidFill>
                  <a:schemeClr val="bg1"/>
                </a:solidFill>
              </a:rPr>
              <a:t>훈민정음</a:t>
            </a:r>
            <a:endParaRPr lang="en-US" sz="5200" dirty="0"/>
          </a:p>
        </p:txBody>
      </p:sp>
      <p:sp>
        <p:nvSpPr>
          <p:cNvPr id="4" name="Text 2"/>
          <p:cNvSpPr/>
          <p:nvPr/>
        </p:nvSpPr>
        <p:spPr>
          <a:xfrm>
            <a:off x="822960" y="3063240"/>
            <a:ext cx="7132320" cy="548640"/>
          </a:xfrm>
          <a:prstGeom prst="rect">
            <a:avLst/>
          </a:prstGeom>
          <a:noFill/>
          <a:ln/>
        </p:spPr>
        <p:txBody>
          <a:bodyPr wrap="square" lIns="0" tIns="0" rIns="0" bIns="0" rtlCol="0" anchor="t"/>
          <a:lstStyle/>
          <a:p>
            <a:pPr indent="0" marL="0">
              <a:buNone/>
            </a:pPr>
            <a:r>
              <a:rPr lang="en-US" sz="2400" dirty="0">
                <a:solidFill>
                  <a:schemeClr val="bg2"/>
                </a:solidFill>
              </a:rPr>
              <a:t>訓民正音 · 백성을 가르치는 바른 소리</a:t>
            </a:r>
            <a:endParaRPr lang="en-US" sz="2400" dirty="0"/>
          </a:p>
        </p:txBody>
      </p:sp>
      <p:sp>
        <p:nvSpPr>
          <p:cNvPr id="5" name="deco-sky"/>
          <p:cNvSpPr/>
          <p:nvPr/>
        </p:nvSpPr>
        <p:spPr>
          <a:xfrm>
            <a:off x="9692640" y="502920"/>
            <a:ext cx="1828800" cy="1828800"/>
          </a:xfrm>
          <a:prstGeom prst="ellipse">
            <a:avLst/>
          </a:prstGeom>
          <a:solidFill>
            <a:schemeClr val="accent3"/>
          </a:solidFill>
          <a:ln/>
        </p:spPr>
      </p:sp>
      <p:sp>
        <p:nvSpPr>
          <p:cNvPr id="6" name="deco-earth"/>
          <p:cNvSpPr/>
          <p:nvPr/>
        </p:nvSpPr>
        <p:spPr>
          <a:xfrm>
            <a:off x="7589520" y="5257800"/>
            <a:ext cx="3931920" cy="548640"/>
          </a:xfrm>
          <a:prstGeom prst="roundRect">
            <a:avLst>
              <a:gd name="adj" fmla="val 50000"/>
            </a:avLst>
          </a:prstGeom>
          <a:solidFill>
            <a:schemeClr val="accent2"/>
          </a:solidFill>
          <a:ln/>
        </p:spPr>
      </p:sp>
      <p:sp>
        <p:nvSpPr>
          <p:cNvPr id="7" name="img-frame"/>
          <p:cNvSpPr/>
          <p:nvPr/>
        </p:nvSpPr>
        <p:spPr>
          <a:xfrm>
            <a:off x="8138160" y="1097280"/>
            <a:ext cx="3291840" cy="3118270"/>
          </a:xfrm>
          <a:prstGeom prst="roundRect">
            <a:avLst>
              <a:gd name="adj" fmla="val 4399"/>
            </a:avLst>
          </a:prstGeom>
          <a:solidFill>
            <a:schemeClr val="bg1"/>
          </a:solidFill>
          <a:ln/>
        </p:spPr>
      </p:sp>
      <p:pic>
        <p:nvPicPr>
          <p:cNvPr id="8" name="section-image" descr="img/phone.jpg">    </p:cNvPr>
          <p:cNvPicPr>
            <a:picLocks noChangeAspect="1"/>
          </p:cNvPicPr>
          <p:nvPr/>
        </p:nvPicPr>
        <p:blipFill>
          <a:blip r:embed="rId1"/>
          <a:stretch>
            <a:fillRect/>
          </a:stretch>
        </p:blipFill>
        <p:spPr>
          <a:xfrm>
            <a:off x="8229600" y="1188720"/>
            <a:ext cx="3108960" cy="2945033"/>
          </a:xfrm>
          <a:prstGeom prst="rect">
            <a:avLst/>
          </a:prstGeom>
        </p:spPr>
      </p:pic>
      <p:pic>
        <p:nvPicPr>
          <p:cNvPr id="9" name="hyemin" descr="img/hyemin.png">    </p:cNvPr>
          <p:cNvPicPr>
            <a:picLocks noChangeAspect="1"/>
          </p:cNvPicPr>
          <p:nvPr/>
        </p:nvPicPr>
        <p:blipFill>
          <a:blip r:embed="rId2"/>
          <a:stretch>
            <a:fillRect/>
          </a:stretch>
        </p:blipFill>
        <p:spPr>
          <a:xfrm>
            <a:off x="7223760" y="2926080"/>
            <a:ext cx="1325880" cy="2253620"/>
          </a:xfrm>
          <a:prstGeom prst="rect">
            <a:avLst/>
          </a:prstGeom>
        </p:spPr>
      </p:pic>
      <p:sp>
        <p:nvSpPr>
          <p:cNvPr id="10" name="Text 6"/>
          <p:cNvSpPr/>
          <p:nvPr/>
        </p:nvSpPr>
        <p:spPr>
          <a:xfrm>
            <a:off x="7589520" y="5897880"/>
            <a:ext cx="3931920" cy="274320"/>
          </a:xfrm>
          <a:prstGeom prst="rect">
            <a:avLst/>
          </a:prstGeom>
          <a:noFill/>
          <a:ln/>
        </p:spPr>
        <p:txBody>
          <a:bodyPr wrap="square" lIns="0" tIns="0" rIns="0" bIns="0" rtlCol="0" anchor="t"/>
          <a:lstStyle/>
          <a:p>
            <a:pPr algn="r" indent="0" marL="0">
              <a:buNone/>
            </a:pPr>
            <a:r>
              <a:rPr lang="en-US" sz="1100" dirty="0">
                <a:solidFill>
                  <a:schemeClr val="bg2"/>
                </a:solidFill>
              </a:rPr>
              <a:t>그림책 속 훈민정음 캐릭터 ‘혜민’</a:t>
            </a:r>
            <a:endParaRPr lang="en-US" sz="1100" dirty="0"/>
          </a:p>
        </p:txBody>
      </p:sp>
      <p:sp>
        <p:nvSpPr>
          <p:cNvPr id="25" name="Slide Number Placeholder 0"/>
          <p:cNvSpPr>
            <a:spLocks noGrp="1"/>
          </p:cNvSpPr>
          <p:nvPr>
            <p:ph type="sldNum" sz="quarter" idx="4294967295"/>
          </p:nvPr>
        </p:nvSpPr>
        <p:spPr>
          <a:xfrm>
            <a:off x="11247120" y="63550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bg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mark-dot"/>
          <p:cNvSpPr/>
          <p:nvPr/>
        </p:nvSpPr>
        <p:spPr>
          <a:xfrm>
            <a:off x="640080" y="471830"/>
            <a:ext cx="175565" cy="175565"/>
          </a:xfrm>
          <a:prstGeom prst="ellipse">
            <a:avLst/>
          </a:prstGeom>
          <a:solidFill>
            <a:schemeClr val="accent2"/>
          </a:solidFill>
          <a:ln/>
        </p:spPr>
      </p:sp>
      <p:sp>
        <p:nvSpPr>
          <p:cNvPr id="3" name="mark-bar"/>
          <p:cNvSpPr/>
          <p:nvPr/>
        </p:nvSpPr>
        <p:spPr>
          <a:xfrm>
            <a:off x="874166" y="515722"/>
            <a:ext cx="365760" cy="87782"/>
          </a:xfrm>
          <a:prstGeom prst="roundRect">
            <a:avLst>
              <a:gd name="adj" fmla="val 50000"/>
            </a:avLst>
          </a:prstGeom>
          <a:solidFill>
            <a:schemeClr val="accent3"/>
          </a:solidFill>
          <a:ln/>
        </p:spPr>
      </p:sp>
      <p:sp>
        <p:nvSpPr>
          <p:cNvPr id="4" name="mark-stem"/>
          <p:cNvSpPr/>
          <p:nvPr/>
        </p:nvSpPr>
        <p:spPr>
          <a:xfrm>
            <a:off x="1298448" y="384048"/>
            <a:ext cx="87782" cy="351130"/>
          </a:xfrm>
          <a:prstGeom prst="roundRect">
            <a:avLst>
              <a:gd name="adj" fmla="val 50000"/>
            </a:avLst>
          </a:prstGeom>
          <a:solidFill>
            <a:schemeClr val="accent1"/>
          </a:solidFill>
          <a:ln/>
        </p:spPr>
      </p:sp>
      <p:sp>
        <p:nvSpPr>
          <p:cNvPr id="5" name="eyebrow-pill"/>
          <p:cNvSpPr/>
          <p:nvPr/>
        </p:nvSpPr>
        <p:spPr>
          <a:xfrm>
            <a:off x="1508760" y="384048"/>
            <a:ext cx="1316736" cy="384048"/>
          </a:xfrm>
          <a:prstGeom prst="roundRect">
            <a:avLst>
              <a:gd name="adj" fmla="val 50000"/>
            </a:avLst>
          </a:prstGeom>
          <a:solidFill>
            <a:schemeClr val="accent2"/>
          </a:solidFill>
          <a:ln/>
        </p:spPr>
      </p:sp>
      <p:sp>
        <p:nvSpPr>
          <p:cNvPr id="6" name="Text 4"/>
          <p:cNvSpPr/>
          <p:nvPr/>
        </p:nvSpPr>
        <p:spPr>
          <a:xfrm>
            <a:off x="1508760" y="384048"/>
            <a:ext cx="1316736" cy="384048"/>
          </a:xfrm>
          <a:prstGeom prst="rect">
            <a:avLst/>
          </a:prstGeom>
          <a:noFill/>
          <a:ln/>
        </p:spPr>
        <p:txBody>
          <a:bodyPr wrap="square" lIns="0" tIns="0" rIns="0" bIns="0" rtlCol="0" anchor="ctr"/>
          <a:lstStyle/>
          <a:p>
            <a:pPr algn="ctr" indent="0" marL="0">
              <a:buNone/>
            </a:pPr>
            <a:r>
              <a:rPr lang="en-US" sz="1400" b="1" dirty="0">
                <a:solidFill>
                  <a:schemeClr val="bg1"/>
                </a:solidFill>
              </a:rPr>
              <a:t>2 훈민정음</a:t>
            </a:r>
            <a:endParaRPr lang="en-US" sz="1400" dirty="0"/>
          </a:p>
        </p:txBody>
      </p:sp>
      <p:sp>
        <p:nvSpPr>
          <p:cNvPr id="7" name="Text 1"/>
          <p:cNvSpPr/>
          <p:nvPr>
            <p:ph idx="101" type="title" hasCustomPrompt="1"/>
          </p:nvPr>
        </p:nvSpPr>
        <p:spPr>
          <a:xfrm>
            <a:off x="640080" y="868680"/>
            <a:ext cx="10881360" cy="822960"/>
          </a:xfrm>
          <a:prstGeom prst="rect">
            <a:avLst/>
          </a:prstGeom>
          <a:noFill/>
          <a:ln/>
        </p:spPr>
        <p:txBody>
          <a:bodyPr wrap="square" lIns="0" tIns="0" rIns="0" bIns="0" rtlCol="0" anchor="ctr"/>
          <a:lstStyle/>
          <a:p>
            <a:pPr algn="l" indent="0" marL="0">
              <a:buNone/>
            </a:pPr>
            <a:r>
              <a:rPr lang="en-US" sz="3800" b="1" dirty="0">
                <a:solidFill>
                  <a:schemeClr val="tx1"/>
                </a:solidFill>
              </a:rPr>
              <a:t>글자 이름이자 책 이름</a:t>
            </a:r>
            <a:endParaRPr lang="en-US" sz="3800" dirty="0"/>
          </a:p>
        </p:txBody>
      </p:sp>
      <p:sp>
        <p:nvSpPr>
          <p:cNvPr id="8" name="card"/>
          <p:cNvSpPr/>
          <p:nvPr/>
        </p:nvSpPr>
        <p:spPr>
          <a:xfrm>
            <a:off x="640080" y="2011680"/>
            <a:ext cx="5349240" cy="3291840"/>
          </a:xfrm>
          <a:prstGeom prst="roundRect">
            <a:avLst>
              <a:gd name="adj" fmla="val 6944"/>
            </a:avLst>
          </a:prstGeom>
          <a:solidFill>
            <a:schemeClr val="bg1"/>
          </a:solidFill>
          <a:ln w="15875">
            <a:solidFill>
              <a:srgbClr val="E4DFD2"/>
            </a:solidFill>
            <a:prstDash val="solid"/>
          </a:ln>
        </p:spPr>
      </p:sp>
      <p:sp>
        <p:nvSpPr>
          <p:cNvPr id="9" name="jamo"/>
          <p:cNvSpPr/>
          <p:nvPr/>
        </p:nvSpPr>
        <p:spPr>
          <a:xfrm>
            <a:off x="1005840" y="2331720"/>
            <a:ext cx="1188720" cy="1188720"/>
          </a:xfrm>
          <a:prstGeom prst="roundRect">
            <a:avLst>
              <a:gd name="adj" fmla="val 15385"/>
            </a:avLst>
          </a:prstGeom>
          <a:solidFill>
            <a:schemeClr val="accent1"/>
          </a:solidFill>
          <a:ln/>
        </p:spPr>
      </p:sp>
      <p:sp>
        <p:nvSpPr>
          <p:cNvPr id="10" name="Text 8"/>
          <p:cNvSpPr/>
          <p:nvPr/>
        </p:nvSpPr>
        <p:spPr>
          <a:xfrm>
            <a:off x="1005840" y="2331720"/>
            <a:ext cx="1188720" cy="1188720"/>
          </a:xfrm>
          <a:prstGeom prst="rect">
            <a:avLst/>
          </a:prstGeom>
          <a:noFill/>
          <a:ln/>
        </p:spPr>
        <p:txBody>
          <a:bodyPr wrap="square" lIns="0" tIns="0" rIns="0" bIns="0" rtlCol="0" anchor="ctr"/>
          <a:lstStyle/>
          <a:p>
            <a:pPr algn="ctr" indent="0" marL="0">
              <a:buNone/>
            </a:pPr>
            <a:r>
              <a:rPr lang="en-US" sz="3000" b="1" dirty="0">
                <a:solidFill>
                  <a:schemeClr val="bg1"/>
                </a:solidFill>
              </a:rPr>
              <a:t>글자</a:t>
            </a:r>
            <a:endParaRPr lang="en-US" sz="3000" dirty="0"/>
          </a:p>
        </p:txBody>
      </p:sp>
      <p:sp>
        <p:nvSpPr>
          <p:cNvPr id="11" name="Text 9"/>
          <p:cNvSpPr/>
          <p:nvPr/>
        </p:nvSpPr>
        <p:spPr>
          <a:xfrm>
            <a:off x="2423160" y="2377440"/>
            <a:ext cx="3383280" cy="1097280"/>
          </a:xfrm>
          <a:prstGeom prst="rect">
            <a:avLst/>
          </a:prstGeom>
          <a:noFill/>
          <a:ln/>
        </p:spPr>
        <p:txBody>
          <a:bodyPr wrap="square" lIns="0" tIns="0" rIns="0" bIns="0" rtlCol="0" anchor="ctr"/>
          <a:lstStyle/>
          <a:p>
            <a:pPr indent="0" marL="0">
              <a:buNone/>
            </a:pPr>
            <a:r>
              <a:rPr lang="en-US" sz="2700" b="1" dirty="0">
                <a:solidFill>
                  <a:schemeClr val="tx1"/>
                </a:solidFill>
              </a:rPr>
              <a:t>훈민정음</a:t>
            </a:r>
            <a:endParaRPr lang="en-US" sz="2700" dirty="0"/>
          </a:p>
        </p:txBody>
      </p:sp>
      <p:sp>
        <p:nvSpPr>
          <p:cNvPr id="12" name="Text 10"/>
          <p:cNvSpPr/>
          <p:nvPr/>
        </p:nvSpPr>
        <p:spPr>
          <a:xfrm>
            <a:off x="1005840" y="3794760"/>
            <a:ext cx="4663440" cy="1005840"/>
          </a:xfrm>
          <a:prstGeom prst="rect">
            <a:avLst/>
          </a:prstGeom>
          <a:noFill/>
          <a:ln/>
        </p:spPr>
        <p:txBody>
          <a:bodyPr wrap="square" lIns="0" tIns="0" rIns="0" bIns="0" rtlCol="0" anchor="t"/>
          <a:lstStyle/>
          <a:p>
            <a:pPr indent="0" marL="0">
              <a:buNone/>
            </a:pPr>
            <a:r>
              <a:rPr lang="en-US" sz="2100" dirty="0">
                <a:solidFill>
                  <a:schemeClr val="tx1"/>
                </a:solidFill>
              </a:rPr>
              <a:t>1443년, 세종이 직접 만든 새 문자 28자</a:t>
            </a:r>
            <a:endParaRPr lang="en-US" sz="2100" dirty="0"/>
          </a:p>
        </p:txBody>
      </p:sp>
      <p:sp>
        <p:nvSpPr>
          <p:cNvPr id="13" name="Text 11"/>
          <p:cNvSpPr/>
          <p:nvPr/>
        </p:nvSpPr>
        <p:spPr>
          <a:xfrm>
            <a:off x="1005840" y="4800600"/>
            <a:ext cx="3657600" cy="365760"/>
          </a:xfrm>
          <a:prstGeom prst="rect">
            <a:avLst/>
          </a:prstGeom>
          <a:noFill/>
          <a:ln/>
        </p:spPr>
        <p:txBody>
          <a:bodyPr wrap="square" lIns="0" tIns="0" rIns="0" bIns="0" rtlCol="0" anchor="t"/>
          <a:lstStyle/>
          <a:p>
            <a:pPr indent="0" marL="0">
              <a:buNone/>
            </a:pPr>
            <a:r>
              <a:rPr lang="en-US" sz="1400" b="1" dirty="0">
                <a:solidFill>
                  <a:schemeClr val="accent1"/>
                </a:solidFill>
              </a:rPr>
              <a:t>사료 A</a:t>
            </a:r>
            <a:endParaRPr lang="en-US" sz="1400" dirty="0"/>
          </a:p>
        </p:txBody>
      </p:sp>
      <p:sp>
        <p:nvSpPr>
          <p:cNvPr id="14" name="card"/>
          <p:cNvSpPr/>
          <p:nvPr/>
        </p:nvSpPr>
        <p:spPr>
          <a:xfrm>
            <a:off x="6217920" y="2011680"/>
            <a:ext cx="5349240" cy="3291840"/>
          </a:xfrm>
          <a:prstGeom prst="roundRect">
            <a:avLst>
              <a:gd name="adj" fmla="val 6944"/>
            </a:avLst>
          </a:prstGeom>
          <a:solidFill>
            <a:schemeClr val="bg1"/>
          </a:solidFill>
          <a:ln w="15875">
            <a:solidFill>
              <a:srgbClr val="E4DFD2"/>
            </a:solidFill>
            <a:prstDash val="solid"/>
          </a:ln>
        </p:spPr>
      </p:sp>
      <p:sp>
        <p:nvSpPr>
          <p:cNvPr id="15" name="jamo"/>
          <p:cNvSpPr/>
          <p:nvPr/>
        </p:nvSpPr>
        <p:spPr>
          <a:xfrm>
            <a:off x="6583680" y="2331720"/>
            <a:ext cx="1188720" cy="1188720"/>
          </a:xfrm>
          <a:prstGeom prst="roundRect">
            <a:avLst>
              <a:gd name="adj" fmla="val 15385"/>
            </a:avLst>
          </a:prstGeom>
          <a:solidFill>
            <a:schemeClr val="accent2"/>
          </a:solidFill>
          <a:ln/>
        </p:spPr>
      </p:sp>
      <p:sp>
        <p:nvSpPr>
          <p:cNvPr id="16" name="Text 14"/>
          <p:cNvSpPr/>
          <p:nvPr/>
        </p:nvSpPr>
        <p:spPr>
          <a:xfrm>
            <a:off x="6583680" y="2331720"/>
            <a:ext cx="1188720" cy="1188720"/>
          </a:xfrm>
          <a:prstGeom prst="rect">
            <a:avLst/>
          </a:prstGeom>
          <a:noFill/>
          <a:ln/>
        </p:spPr>
        <p:txBody>
          <a:bodyPr wrap="square" lIns="0" tIns="0" rIns="0" bIns="0" rtlCol="0" anchor="ctr"/>
          <a:lstStyle/>
          <a:p>
            <a:pPr algn="ctr" indent="0" marL="0">
              <a:buNone/>
            </a:pPr>
            <a:r>
              <a:rPr lang="en-US" sz="3000" b="1" dirty="0">
                <a:solidFill>
                  <a:schemeClr val="bg1"/>
                </a:solidFill>
              </a:rPr>
              <a:t>책</a:t>
            </a:r>
            <a:endParaRPr lang="en-US" sz="3000" dirty="0"/>
          </a:p>
        </p:txBody>
      </p:sp>
      <p:sp>
        <p:nvSpPr>
          <p:cNvPr id="17" name="Text 15"/>
          <p:cNvSpPr/>
          <p:nvPr/>
        </p:nvSpPr>
        <p:spPr>
          <a:xfrm>
            <a:off x="8001000" y="2377440"/>
            <a:ext cx="3383280" cy="1097280"/>
          </a:xfrm>
          <a:prstGeom prst="rect">
            <a:avLst/>
          </a:prstGeom>
          <a:noFill/>
          <a:ln/>
        </p:spPr>
        <p:txBody>
          <a:bodyPr wrap="square" lIns="0" tIns="0" rIns="0" bIns="0" rtlCol="0" anchor="ctr"/>
          <a:lstStyle/>
          <a:p>
            <a:pPr indent="0" marL="0">
              <a:buNone/>
            </a:pPr>
            <a:r>
              <a:rPr lang="en-US" sz="2700" b="1" dirty="0">
                <a:solidFill>
                  <a:schemeClr val="tx1"/>
                </a:solidFill>
              </a:rPr>
              <a:t>『훈민정음』 해례본</a:t>
            </a:r>
            <a:endParaRPr lang="en-US" sz="2700" dirty="0"/>
          </a:p>
        </p:txBody>
      </p:sp>
      <p:sp>
        <p:nvSpPr>
          <p:cNvPr id="18" name="Text 16"/>
          <p:cNvSpPr/>
          <p:nvPr/>
        </p:nvSpPr>
        <p:spPr>
          <a:xfrm>
            <a:off x="6583680" y="3794760"/>
            <a:ext cx="4663440" cy="1005840"/>
          </a:xfrm>
          <a:prstGeom prst="rect">
            <a:avLst/>
          </a:prstGeom>
          <a:noFill/>
          <a:ln/>
        </p:spPr>
        <p:txBody>
          <a:bodyPr wrap="square" lIns="0" tIns="0" rIns="0" bIns="0" rtlCol="0" anchor="t"/>
          <a:lstStyle/>
          <a:p>
            <a:pPr indent="0" marL="0">
              <a:buNone/>
            </a:pPr>
            <a:r>
              <a:rPr lang="en-US" sz="2100" dirty="0">
                <a:solidFill>
                  <a:schemeClr val="tx1"/>
                </a:solidFill>
              </a:rPr>
              <a:t>1446년, 글자를 만든 목적·원리·쓰는 법과 예를 설명한 책</a:t>
            </a:r>
            <a:endParaRPr lang="en-US" sz="2100" dirty="0"/>
          </a:p>
        </p:txBody>
      </p:sp>
      <p:sp>
        <p:nvSpPr>
          <p:cNvPr id="19" name="Text 17"/>
          <p:cNvSpPr/>
          <p:nvPr/>
        </p:nvSpPr>
        <p:spPr>
          <a:xfrm>
            <a:off x="6583680" y="4800600"/>
            <a:ext cx="3657600" cy="365760"/>
          </a:xfrm>
          <a:prstGeom prst="rect">
            <a:avLst/>
          </a:prstGeom>
          <a:noFill/>
          <a:ln/>
        </p:spPr>
        <p:txBody>
          <a:bodyPr wrap="square" lIns="0" tIns="0" rIns="0" bIns="0" rtlCol="0" anchor="t"/>
          <a:lstStyle/>
          <a:p>
            <a:pPr indent="0" marL="0">
              <a:buNone/>
            </a:pPr>
            <a:r>
              <a:rPr lang="en-US" sz="1400" b="1" dirty="0">
                <a:solidFill>
                  <a:schemeClr val="accent2"/>
                </a:solidFill>
              </a:rPr>
              <a:t>사료 D</a:t>
            </a:r>
            <a:endParaRPr lang="en-US" sz="1400" dirty="0"/>
          </a:p>
        </p:txBody>
      </p:sp>
      <p:sp>
        <p:nvSpPr>
          <p:cNvPr id="20" name="Text 18"/>
          <p:cNvSpPr/>
          <p:nvPr/>
        </p:nvSpPr>
        <p:spPr>
          <a:xfrm>
            <a:off x="640080" y="5486400"/>
            <a:ext cx="10881360" cy="457200"/>
          </a:xfrm>
          <a:prstGeom prst="rect">
            <a:avLst/>
          </a:prstGeom>
          <a:noFill/>
          <a:ln/>
        </p:spPr>
        <p:txBody>
          <a:bodyPr wrap="square" lIns="0" tIns="0" rIns="0" bIns="0" rtlCol="0" anchor="ctr"/>
          <a:lstStyle/>
          <a:p>
            <a:pPr indent="0" marL="0">
              <a:buNone/>
            </a:pPr>
            <a:r>
              <a:rPr lang="en-US" sz="2200" b="1" dirty="0">
                <a:solidFill>
                  <a:schemeClr val="accent2"/>
                </a:solidFill>
              </a:rPr>
              <a:t>글자를 만든 다음, 설명하는 책은 왜 필요했을까요?</a:t>
            </a:r>
            <a:endParaRPr lang="en-US" sz="2200" dirty="0"/>
          </a:p>
        </p:txBody>
      </p:sp>
      <p:sp>
        <p:nvSpPr>
          <p:cNvPr id="25" name="Slide Number Placeholder 0"/>
          <p:cNvSpPr>
            <a:spLocks noGrp="1"/>
          </p:cNvSpPr>
          <p:nvPr>
            <p:ph type="sldNum" sz="quarter" idx="4294967295"/>
          </p:nvPr>
        </p:nvSpPr>
        <p:spPr>
          <a:xfrm>
            <a:off x="11247120" y="63550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mark-dot"/>
          <p:cNvSpPr/>
          <p:nvPr/>
        </p:nvSpPr>
        <p:spPr>
          <a:xfrm>
            <a:off x="640080" y="471830"/>
            <a:ext cx="175565" cy="175565"/>
          </a:xfrm>
          <a:prstGeom prst="ellipse">
            <a:avLst/>
          </a:prstGeom>
          <a:solidFill>
            <a:schemeClr val="accent2"/>
          </a:solidFill>
          <a:ln/>
        </p:spPr>
      </p:sp>
      <p:sp>
        <p:nvSpPr>
          <p:cNvPr id="3" name="mark-bar"/>
          <p:cNvSpPr/>
          <p:nvPr/>
        </p:nvSpPr>
        <p:spPr>
          <a:xfrm>
            <a:off x="874166" y="515722"/>
            <a:ext cx="365760" cy="87782"/>
          </a:xfrm>
          <a:prstGeom prst="roundRect">
            <a:avLst>
              <a:gd name="adj" fmla="val 50000"/>
            </a:avLst>
          </a:prstGeom>
          <a:solidFill>
            <a:schemeClr val="accent3"/>
          </a:solidFill>
          <a:ln/>
        </p:spPr>
      </p:sp>
      <p:sp>
        <p:nvSpPr>
          <p:cNvPr id="4" name="mark-stem"/>
          <p:cNvSpPr/>
          <p:nvPr/>
        </p:nvSpPr>
        <p:spPr>
          <a:xfrm>
            <a:off x="1298448" y="384048"/>
            <a:ext cx="87782" cy="351130"/>
          </a:xfrm>
          <a:prstGeom prst="roundRect">
            <a:avLst>
              <a:gd name="adj" fmla="val 50000"/>
            </a:avLst>
          </a:prstGeom>
          <a:solidFill>
            <a:schemeClr val="accent1"/>
          </a:solidFill>
          <a:ln/>
        </p:spPr>
      </p:sp>
      <p:sp>
        <p:nvSpPr>
          <p:cNvPr id="5" name="eyebrow-pill"/>
          <p:cNvSpPr/>
          <p:nvPr/>
        </p:nvSpPr>
        <p:spPr>
          <a:xfrm>
            <a:off x="1508760" y="384048"/>
            <a:ext cx="1316736" cy="384048"/>
          </a:xfrm>
          <a:prstGeom prst="roundRect">
            <a:avLst>
              <a:gd name="adj" fmla="val 50000"/>
            </a:avLst>
          </a:prstGeom>
          <a:solidFill>
            <a:schemeClr val="accent2"/>
          </a:solidFill>
          <a:ln/>
        </p:spPr>
      </p:sp>
      <p:sp>
        <p:nvSpPr>
          <p:cNvPr id="6" name="Text 4"/>
          <p:cNvSpPr/>
          <p:nvPr/>
        </p:nvSpPr>
        <p:spPr>
          <a:xfrm>
            <a:off x="1508760" y="384048"/>
            <a:ext cx="1316736" cy="384048"/>
          </a:xfrm>
          <a:prstGeom prst="rect">
            <a:avLst/>
          </a:prstGeom>
          <a:noFill/>
          <a:ln/>
        </p:spPr>
        <p:txBody>
          <a:bodyPr wrap="square" lIns="0" tIns="0" rIns="0" bIns="0" rtlCol="0" anchor="ctr"/>
          <a:lstStyle/>
          <a:p>
            <a:pPr algn="ctr" indent="0" marL="0">
              <a:buNone/>
            </a:pPr>
            <a:r>
              <a:rPr lang="en-US" sz="1400" b="1" dirty="0">
                <a:solidFill>
                  <a:schemeClr val="bg1"/>
                </a:solidFill>
              </a:rPr>
              <a:t>2 훈민정음</a:t>
            </a:r>
            <a:endParaRPr lang="en-US" sz="1400" dirty="0"/>
          </a:p>
        </p:txBody>
      </p:sp>
      <p:sp>
        <p:nvSpPr>
          <p:cNvPr id="7" name="Text 1"/>
          <p:cNvSpPr/>
          <p:nvPr>
            <p:ph idx="101" type="title" hasCustomPrompt="1"/>
          </p:nvPr>
        </p:nvSpPr>
        <p:spPr>
          <a:xfrm>
            <a:off x="640080" y="868680"/>
            <a:ext cx="10881360" cy="822960"/>
          </a:xfrm>
          <a:prstGeom prst="rect">
            <a:avLst/>
          </a:prstGeom>
          <a:noFill/>
          <a:ln/>
        </p:spPr>
        <p:txBody>
          <a:bodyPr wrap="square" lIns="0" tIns="0" rIns="0" bIns="0" rtlCol="0" anchor="ctr"/>
          <a:lstStyle/>
          <a:p>
            <a:pPr algn="l" indent="0" marL="0">
              <a:buNone/>
            </a:pPr>
            <a:r>
              <a:rPr lang="en-US" sz="3800" b="1" dirty="0">
                <a:solidFill>
                  <a:schemeClr val="tx1"/>
                </a:solidFill>
              </a:rPr>
              <a:t>소리를 합쳐 글자를 만들어요</a:t>
            </a:r>
            <a:endParaRPr lang="en-US" sz="3800" dirty="0"/>
          </a:p>
        </p:txBody>
      </p:sp>
      <p:sp>
        <p:nvSpPr>
          <p:cNvPr id="8" name="stat"/>
          <p:cNvSpPr/>
          <p:nvPr/>
        </p:nvSpPr>
        <p:spPr>
          <a:xfrm>
            <a:off x="640080" y="2011680"/>
            <a:ext cx="3291840" cy="3657600"/>
          </a:xfrm>
          <a:prstGeom prst="roundRect">
            <a:avLst>
              <a:gd name="adj" fmla="val 8333"/>
            </a:avLst>
          </a:prstGeom>
          <a:solidFill>
            <a:schemeClr val="tx1"/>
          </a:solidFill>
          <a:ln/>
        </p:spPr>
      </p:sp>
      <p:sp>
        <p:nvSpPr>
          <p:cNvPr id="9" name="Text 7"/>
          <p:cNvSpPr/>
          <p:nvPr/>
        </p:nvSpPr>
        <p:spPr>
          <a:xfrm>
            <a:off x="640080" y="2194560"/>
            <a:ext cx="3291840" cy="1463040"/>
          </a:xfrm>
          <a:prstGeom prst="rect">
            <a:avLst/>
          </a:prstGeom>
          <a:noFill/>
          <a:ln/>
        </p:spPr>
        <p:txBody>
          <a:bodyPr wrap="square" lIns="0" tIns="0" rIns="0" bIns="0" rtlCol="0" anchor="t"/>
          <a:lstStyle/>
          <a:p>
            <a:pPr algn="ctr" indent="0" marL="0">
              <a:buNone/>
            </a:pPr>
            <a:r>
              <a:rPr lang="en-US" sz="9600" b="1" dirty="0">
                <a:solidFill>
                  <a:schemeClr val="accent3"/>
                </a:solidFill>
              </a:rPr>
              <a:t>28</a:t>
            </a:r>
            <a:endParaRPr lang="en-US" sz="9600" dirty="0"/>
          </a:p>
        </p:txBody>
      </p:sp>
      <p:sp>
        <p:nvSpPr>
          <p:cNvPr id="10" name="Text 8"/>
          <p:cNvSpPr/>
          <p:nvPr/>
        </p:nvSpPr>
        <p:spPr>
          <a:xfrm>
            <a:off x="640080" y="3703320"/>
            <a:ext cx="3291840" cy="457200"/>
          </a:xfrm>
          <a:prstGeom prst="rect">
            <a:avLst/>
          </a:prstGeom>
          <a:noFill/>
          <a:ln/>
        </p:spPr>
        <p:txBody>
          <a:bodyPr wrap="square" lIns="0" tIns="0" rIns="0" bIns="0" rtlCol="0" anchor="t"/>
          <a:lstStyle/>
          <a:p>
            <a:pPr algn="ctr" indent="0" marL="0">
              <a:buNone/>
            </a:pPr>
            <a:r>
              <a:rPr lang="en-US" sz="2200" b="1" dirty="0">
                <a:solidFill>
                  <a:schemeClr val="bg1"/>
                </a:solidFill>
              </a:rPr>
              <a:t>처음 만든 글자</a:t>
            </a:r>
            <a:endParaRPr lang="en-US" sz="2200" dirty="0"/>
          </a:p>
        </p:txBody>
      </p:sp>
      <p:sp>
        <p:nvSpPr>
          <p:cNvPr id="11" name="Text 9"/>
          <p:cNvSpPr/>
          <p:nvPr/>
        </p:nvSpPr>
        <p:spPr>
          <a:xfrm>
            <a:off x="640080" y="4297680"/>
            <a:ext cx="3291840" cy="914400"/>
          </a:xfrm>
          <a:prstGeom prst="rect">
            <a:avLst/>
          </a:prstGeom>
          <a:noFill/>
          <a:ln/>
        </p:spPr>
        <p:txBody>
          <a:bodyPr wrap="square" lIns="0" tIns="0" rIns="0" bIns="0" rtlCol="0" anchor="t"/>
          <a:lstStyle/>
          <a:p>
            <a:pPr algn="ctr" indent="0" marL="0">
              <a:buNone/>
            </a:pPr>
            <a:r>
              <a:rPr lang="en-US" sz="1700" dirty="0">
                <a:solidFill>
                  <a:schemeClr val="bg2"/>
                </a:solidFill>
              </a:rPr>
              <a:t>초성 17자 + 중성 11자</a:t>
            </a:r>
            <a:endParaRPr lang="en-US" sz="1700" dirty="0"/>
          </a:p>
          <a:p>
            <a:pPr algn="ctr" indent="0" marL="0">
              <a:buNone/>
            </a:pPr>
            <a:r>
              <a:rPr lang="en-US" sz="1700" dirty="0">
                <a:solidFill>
                  <a:schemeClr val="bg2"/>
                </a:solidFill>
              </a:rPr>
              <a:t>오늘날은 24자를 써요</a:t>
            </a:r>
            <a:endParaRPr lang="en-US" sz="1700" dirty="0"/>
          </a:p>
        </p:txBody>
      </p:sp>
      <p:sp>
        <p:nvSpPr>
          <p:cNvPr id="12" name="jamo"/>
          <p:cNvSpPr/>
          <p:nvPr/>
        </p:nvSpPr>
        <p:spPr>
          <a:xfrm>
            <a:off x="4480560" y="2011680"/>
            <a:ext cx="1097280" cy="1097280"/>
          </a:xfrm>
          <a:prstGeom prst="roundRect">
            <a:avLst>
              <a:gd name="adj" fmla="val 16667"/>
            </a:avLst>
          </a:prstGeom>
          <a:solidFill>
            <a:schemeClr val="accent1">
              <a:alpha val="30000"/>
            </a:schemeClr>
          </a:solidFill>
          <a:ln/>
        </p:spPr>
      </p:sp>
      <p:sp>
        <p:nvSpPr>
          <p:cNvPr id="13" name="Text 11"/>
          <p:cNvSpPr/>
          <p:nvPr/>
        </p:nvSpPr>
        <p:spPr>
          <a:xfrm>
            <a:off x="4480560" y="2011680"/>
            <a:ext cx="1097280" cy="1097280"/>
          </a:xfrm>
          <a:prstGeom prst="rect">
            <a:avLst/>
          </a:prstGeom>
          <a:noFill/>
          <a:ln/>
        </p:spPr>
        <p:txBody>
          <a:bodyPr wrap="square" lIns="0" tIns="0" rIns="0" bIns="0" rtlCol="0" anchor="ctr"/>
          <a:lstStyle/>
          <a:p>
            <a:pPr algn="ctr" indent="0" marL="0">
              <a:buNone/>
            </a:pPr>
            <a:r>
              <a:rPr lang="en-US" sz="4800" b="1" dirty="0">
                <a:solidFill>
                  <a:schemeClr val="tx1"/>
                </a:solidFill>
              </a:rPr>
              <a:t>ㅎ</a:t>
            </a:r>
            <a:endParaRPr lang="en-US" sz="4800" dirty="0"/>
          </a:p>
        </p:txBody>
      </p:sp>
      <p:sp>
        <p:nvSpPr>
          <p:cNvPr id="14" name="Text 12"/>
          <p:cNvSpPr/>
          <p:nvPr/>
        </p:nvSpPr>
        <p:spPr>
          <a:xfrm>
            <a:off x="4480560" y="3127248"/>
            <a:ext cx="1097280" cy="365760"/>
          </a:xfrm>
          <a:prstGeom prst="rect">
            <a:avLst/>
          </a:prstGeom>
          <a:noFill/>
          <a:ln/>
        </p:spPr>
        <p:txBody>
          <a:bodyPr wrap="square" lIns="0" tIns="0" rIns="0" bIns="0" rtlCol="0" anchor="t"/>
          <a:lstStyle/>
          <a:p>
            <a:pPr algn="ctr" indent="0" marL="0">
              <a:buNone/>
            </a:pPr>
            <a:r>
              <a:rPr lang="en-US" sz="1500" b="1" dirty="0">
                <a:solidFill>
                  <a:schemeClr val="tx2"/>
                </a:solidFill>
              </a:rPr>
              <a:t>첫소리</a:t>
            </a:r>
            <a:endParaRPr lang="en-US" sz="1500" dirty="0"/>
          </a:p>
        </p:txBody>
      </p:sp>
      <p:sp>
        <p:nvSpPr>
          <p:cNvPr id="15" name="Text 13"/>
          <p:cNvSpPr/>
          <p:nvPr/>
        </p:nvSpPr>
        <p:spPr>
          <a:xfrm>
            <a:off x="5577840" y="2011680"/>
            <a:ext cx="548640" cy="1097280"/>
          </a:xfrm>
          <a:prstGeom prst="rect">
            <a:avLst/>
          </a:prstGeom>
          <a:noFill/>
          <a:ln/>
        </p:spPr>
        <p:txBody>
          <a:bodyPr wrap="square" lIns="0" tIns="0" rIns="0" bIns="0" rtlCol="0" anchor="ctr"/>
          <a:lstStyle/>
          <a:p>
            <a:pPr algn="ctr" indent="0" marL="0">
              <a:buNone/>
            </a:pPr>
            <a:r>
              <a:rPr lang="en-US" sz="3600" b="1" dirty="0">
                <a:solidFill>
                  <a:schemeClr val="tx2"/>
                </a:solidFill>
              </a:rPr>
              <a:t>+</a:t>
            </a:r>
            <a:endParaRPr lang="en-US" sz="3600" dirty="0"/>
          </a:p>
        </p:txBody>
      </p:sp>
      <p:sp>
        <p:nvSpPr>
          <p:cNvPr id="16" name="jamo"/>
          <p:cNvSpPr/>
          <p:nvPr/>
        </p:nvSpPr>
        <p:spPr>
          <a:xfrm>
            <a:off x="6126480" y="2011680"/>
            <a:ext cx="1097280" cy="1097280"/>
          </a:xfrm>
          <a:prstGeom prst="roundRect">
            <a:avLst>
              <a:gd name="adj" fmla="val 16667"/>
            </a:avLst>
          </a:prstGeom>
          <a:solidFill>
            <a:schemeClr val="accent2">
              <a:alpha val="30000"/>
            </a:schemeClr>
          </a:solidFill>
          <a:ln/>
        </p:spPr>
      </p:sp>
      <p:sp>
        <p:nvSpPr>
          <p:cNvPr id="17" name="Text 15"/>
          <p:cNvSpPr/>
          <p:nvPr/>
        </p:nvSpPr>
        <p:spPr>
          <a:xfrm>
            <a:off x="6126480" y="2011680"/>
            <a:ext cx="1097280" cy="1097280"/>
          </a:xfrm>
          <a:prstGeom prst="rect">
            <a:avLst/>
          </a:prstGeom>
          <a:noFill/>
          <a:ln/>
        </p:spPr>
        <p:txBody>
          <a:bodyPr wrap="square" lIns="0" tIns="0" rIns="0" bIns="0" rtlCol="0" anchor="ctr"/>
          <a:lstStyle/>
          <a:p>
            <a:pPr algn="ctr" indent="0" marL="0">
              <a:buNone/>
            </a:pPr>
            <a:r>
              <a:rPr lang="en-US" sz="4800" b="1" dirty="0">
                <a:solidFill>
                  <a:schemeClr val="tx1"/>
                </a:solidFill>
              </a:rPr>
              <a:t>ㅏ</a:t>
            </a:r>
            <a:endParaRPr lang="en-US" sz="4800" dirty="0"/>
          </a:p>
        </p:txBody>
      </p:sp>
      <p:sp>
        <p:nvSpPr>
          <p:cNvPr id="18" name="Text 16"/>
          <p:cNvSpPr/>
          <p:nvPr/>
        </p:nvSpPr>
        <p:spPr>
          <a:xfrm>
            <a:off x="6126480" y="3127248"/>
            <a:ext cx="1097280" cy="365760"/>
          </a:xfrm>
          <a:prstGeom prst="rect">
            <a:avLst/>
          </a:prstGeom>
          <a:noFill/>
          <a:ln/>
        </p:spPr>
        <p:txBody>
          <a:bodyPr wrap="square" lIns="0" tIns="0" rIns="0" bIns="0" rtlCol="0" anchor="t"/>
          <a:lstStyle/>
          <a:p>
            <a:pPr algn="ctr" indent="0" marL="0">
              <a:buNone/>
            </a:pPr>
            <a:r>
              <a:rPr lang="en-US" sz="1500" b="1" dirty="0">
                <a:solidFill>
                  <a:schemeClr val="tx2"/>
                </a:solidFill>
              </a:rPr>
              <a:t>가운뎃소리</a:t>
            </a:r>
            <a:endParaRPr lang="en-US" sz="1500" dirty="0"/>
          </a:p>
        </p:txBody>
      </p:sp>
      <p:sp>
        <p:nvSpPr>
          <p:cNvPr id="19" name="Text 17"/>
          <p:cNvSpPr/>
          <p:nvPr/>
        </p:nvSpPr>
        <p:spPr>
          <a:xfrm>
            <a:off x="7223760" y="2011680"/>
            <a:ext cx="548640" cy="1097280"/>
          </a:xfrm>
          <a:prstGeom prst="rect">
            <a:avLst/>
          </a:prstGeom>
          <a:noFill/>
          <a:ln/>
        </p:spPr>
        <p:txBody>
          <a:bodyPr wrap="square" lIns="0" tIns="0" rIns="0" bIns="0" rtlCol="0" anchor="ctr"/>
          <a:lstStyle/>
          <a:p>
            <a:pPr algn="ctr" indent="0" marL="0">
              <a:buNone/>
            </a:pPr>
            <a:r>
              <a:rPr lang="en-US" sz="3600" b="1" dirty="0">
                <a:solidFill>
                  <a:schemeClr val="tx2"/>
                </a:solidFill>
              </a:rPr>
              <a:t>+</a:t>
            </a:r>
            <a:endParaRPr lang="en-US" sz="3600" dirty="0"/>
          </a:p>
        </p:txBody>
      </p:sp>
      <p:sp>
        <p:nvSpPr>
          <p:cNvPr id="20" name="jamo"/>
          <p:cNvSpPr/>
          <p:nvPr/>
        </p:nvSpPr>
        <p:spPr>
          <a:xfrm>
            <a:off x="7772400" y="2011680"/>
            <a:ext cx="1097280" cy="1097280"/>
          </a:xfrm>
          <a:prstGeom prst="roundRect">
            <a:avLst>
              <a:gd name="adj" fmla="val 16667"/>
            </a:avLst>
          </a:prstGeom>
          <a:solidFill>
            <a:schemeClr val="accent1">
              <a:alpha val="30000"/>
            </a:schemeClr>
          </a:solidFill>
          <a:ln/>
        </p:spPr>
      </p:sp>
      <p:sp>
        <p:nvSpPr>
          <p:cNvPr id="21" name="Text 19"/>
          <p:cNvSpPr/>
          <p:nvPr/>
        </p:nvSpPr>
        <p:spPr>
          <a:xfrm>
            <a:off x="7772400" y="2011680"/>
            <a:ext cx="1097280" cy="1097280"/>
          </a:xfrm>
          <a:prstGeom prst="rect">
            <a:avLst/>
          </a:prstGeom>
          <a:noFill/>
          <a:ln/>
        </p:spPr>
        <p:txBody>
          <a:bodyPr wrap="square" lIns="0" tIns="0" rIns="0" bIns="0" rtlCol="0" anchor="ctr"/>
          <a:lstStyle/>
          <a:p>
            <a:pPr algn="ctr" indent="0" marL="0">
              <a:buNone/>
            </a:pPr>
            <a:r>
              <a:rPr lang="en-US" sz="4800" b="1" dirty="0">
                <a:solidFill>
                  <a:schemeClr val="tx1"/>
                </a:solidFill>
              </a:rPr>
              <a:t>ㄴ</a:t>
            </a:r>
            <a:endParaRPr lang="en-US" sz="4800" dirty="0"/>
          </a:p>
        </p:txBody>
      </p:sp>
      <p:sp>
        <p:nvSpPr>
          <p:cNvPr id="22" name="Text 20"/>
          <p:cNvSpPr/>
          <p:nvPr/>
        </p:nvSpPr>
        <p:spPr>
          <a:xfrm>
            <a:off x="7772400" y="3127248"/>
            <a:ext cx="1097280" cy="365760"/>
          </a:xfrm>
          <a:prstGeom prst="rect">
            <a:avLst/>
          </a:prstGeom>
          <a:noFill/>
          <a:ln/>
        </p:spPr>
        <p:txBody>
          <a:bodyPr wrap="square" lIns="0" tIns="0" rIns="0" bIns="0" rtlCol="0" anchor="t"/>
          <a:lstStyle/>
          <a:p>
            <a:pPr algn="ctr" indent="0" marL="0">
              <a:buNone/>
            </a:pPr>
            <a:r>
              <a:rPr lang="en-US" sz="1500" b="1" dirty="0">
                <a:solidFill>
                  <a:schemeClr val="tx2"/>
                </a:solidFill>
              </a:rPr>
              <a:t>끝소리</a:t>
            </a:r>
            <a:endParaRPr lang="en-US" sz="1500" dirty="0"/>
          </a:p>
        </p:txBody>
      </p:sp>
      <p:sp>
        <p:nvSpPr>
          <p:cNvPr id="23" name="Text 21"/>
          <p:cNvSpPr/>
          <p:nvPr/>
        </p:nvSpPr>
        <p:spPr>
          <a:xfrm>
            <a:off x="8869680" y="2011680"/>
            <a:ext cx="548640" cy="1097280"/>
          </a:xfrm>
          <a:prstGeom prst="rect">
            <a:avLst/>
          </a:prstGeom>
          <a:noFill/>
          <a:ln/>
        </p:spPr>
        <p:txBody>
          <a:bodyPr wrap="square" lIns="0" tIns="0" rIns="0" bIns="0" rtlCol="0" anchor="ctr"/>
          <a:lstStyle/>
          <a:p>
            <a:pPr algn="ctr" indent="0" marL="0">
              <a:buNone/>
            </a:pPr>
            <a:r>
              <a:rPr lang="en-US" sz="3600" b="1" dirty="0">
                <a:solidFill>
                  <a:schemeClr val="tx2"/>
                </a:solidFill>
              </a:rPr>
              <a:t>=</a:t>
            </a:r>
            <a:endParaRPr lang="en-US" sz="3600" dirty="0"/>
          </a:p>
        </p:txBody>
      </p:sp>
      <p:sp>
        <p:nvSpPr>
          <p:cNvPr id="24" name="jamo"/>
          <p:cNvSpPr/>
          <p:nvPr/>
        </p:nvSpPr>
        <p:spPr>
          <a:xfrm>
            <a:off x="9418320" y="2011680"/>
            <a:ext cx="1097280" cy="1097280"/>
          </a:xfrm>
          <a:prstGeom prst="roundRect">
            <a:avLst>
              <a:gd name="adj" fmla="val 16667"/>
            </a:avLst>
          </a:prstGeom>
          <a:solidFill>
            <a:schemeClr val="accent3"/>
          </a:solidFill>
          <a:ln/>
        </p:spPr>
      </p:sp>
      <p:sp>
        <p:nvSpPr>
          <p:cNvPr id="25" name="Text 23"/>
          <p:cNvSpPr/>
          <p:nvPr/>
        </p:nvSpPr>
        <p:spPr>
          <a:xfrm>
            <a:off x="9418320" y="2011680"/>
            <a:ext cx="1097280" cy="1097280"/>
          </a:xfrm>
          <a:prstGeom prst="rect">
            <a:avLst/>
          </a:prstGeom>
          <a:noFill/>
          <a:ln/>
        </p:spPr>
        <p:txBody>
          <a:bodyPr wrap="square" lIns="0" tIns="0" rIns="0" bIns="0" rtlCol="0" anchor="ctr"/>
          <a:lstStyle/>
          <a:p>
            <a:pPr algn="ctr" indent="0" marL="0">
              <a:buNone/>
            </a:pPr>
            <a:r>
              <a:rPr lang="en-US" sz="5200" b="1" dirty="0">
                <a:solidFill>
                  <a:schemeClr val="tx1"/>
                </a:solidFill>
              </a:rPr>
              <a:t>한</a:t>
            </a:r>
            <a:endParaRPr lang="en-US" sz="5200" dirty="0"/>
          </a:p>
        </p:txBody>
      </p:sp>
      <p:sp>
        <p:nvSpPr>
          <p:cNvPr id="26" name="jamo"/>
          <p:cNvSpPr/>
          <p:nvPr/>
        </p:nvSpPr>
        <p:spPr>
          <a:xfrm>
            <a:off x="4480560" y="3749040"/>
            <a:ext cx="1097280" cy="1097280"/>
          </a:xfrm>
          <a:prstGeom prst="roundRect">
            <a:avLst>
              <a:gd name="adj" fmla="val 16667"/>
            </a:avLst>
          </a:prstGeom>
          <a:solidFill>
            <a:schemeClr val="accent1">
              <a:alpha val="30000"/>
            </a:schemeClr>
          </a:solidFill>
          <a:ln/>
        </p:spPr>
      </p:sp>
      <p:sp>
        <p:nvSpPr>
          <p:cNvPr id="27" name="Text 25"/>
          <p:cNvSpPr/>
          <p:nvPr/>
        </p:nvSpPr>
        <p:spPr>
          <a:xfrm>
            <a:off x="4480560" y="3749040"/>
            <a:ext cx="1097280" cy="1097280"/>
          </a:xfrm>
          <a:prstGeom prst="rect">
            <a:avLst/>
          </a:prstGeom>
          <a:noFill/>
          <a:ln/>
        </p:spPr>
        <p:txBody>
          <a:bodyPr wrap="square" lIns="0" tIns="0" rIns="0" bIns="0" rtlCol="0" anchor="ctr"/>
          <a:lstStyle/>
          <a:p>
            <a:pPr algn="ctr" indent="0" marL="0">
              <a:buNone/>
            </a:pPr>
            <a:r>
              <a:rPr lang="en-US" sz="4800" b="1" dirty="0">
                <a:solidFill>
                  <a:schemeClr val="tx1"/>
                </a:solidFill>
              </a:rPr>
              <a:t>ㄱ</a:t>
            </a:r>
            <a:endParaRPr lang="en-US" sz="4800" dirty="0"/>
          </a:p>
        </p:txBody>
      </p:sp>
      <p:sp>
        <p:nvSpPr>
          <p:cNvPr id="28" name="Text 26"/>
          <p:cNvSpPr/>
          <p:nvPr/>
        </p:nvSpPr>
        <p:spPr>
          <a:xfrm>
            <a:off x="4480560" y="4864608"/>
            <a:ext cx="1097280" cy="365760"/>
          </a:xfrm>
          <a:prstGeom prst="rect">
            <a:avLst/>
          </a:prstGeom>
          <a:noFill/>
          <a:ln/>
        </p:spPr>
        <p:txBody>
          <a:bodyPr wrap="square" lIns="0" tIns="0" rIns="0" bIns="0" rtlCol="0" anchor="t"/>
          <a:lstStyle/>
          <a:p>
            <a:pPr algn="ctr" indent="0" marL="0">
              <a:buNone/>
            </a:pPr>
            <a:r>
              <a:rPr lang="en-US" sz="1500" b="1" dirty="0">
                <a:solidFill>
                  <a:schemeClr val="tx2"/>
                </a:solidFill>
              </a:rPr>
              <a:t>첫소리</a:t>
            </a:r>
            <a:endParaRPr lang="en-US" sz="1500" dirty="0"/>
          </a:p>
        </p:txBody>
      </p:sp>
      <p:sp>
        <p:nvSpPr>
          <p:cNvPr id="29" name="Text 27"/>
          <p:cNvSpPr/>
          <p:nvPr/>
        </p:nvSpPr>
        <p:spPr>
          <a:xfrm>
            <a:off x="5577840" y="3749040"/>
            <a:ext cx="548640" cy="1097280"/>
          </a:xfrm>
          <a:prstGeom prst="rect">
            <a:avLst/>
          </a:prstGeom>
          <a:noFill/>
          <a:ln/>
        </p:spPr>
        <p:txBody>
          <a:bodyPr wrap="square" lIns="0" tIns="0" rIns="0" bIns="0" rtlCol="0" anchor="ctr"/>
          <a:lstStyle/>
          <a:p>
            <a:pPr algn="ctr" indent="0" marL="0">
              <a:buNone/>
            </a:pPr>
            <a:r>
              <a:rPr lang="en-US" sz="3600" b="1" dirty="0">
                <a:solidFill>
                  <a:schemeClr val="tx2"/>
                </a:solidFill>
              </a:rPr>
              <a:t>+</a:t>
            </a:r>
            <a:endParaRPr lang="en-US" sz="3600" dirty="0"/>
          </a:p>
        </p:txBody>
      </p:sp>
      <p:sp>
        <p:nvSpPr>
          <p:cNvPr id="30" name="jamo"/>
          <p:cNvSpPr/>
          <p:nvPr/>
        </p:nvSpPr>
        <p:spPr>
          <a:xfrm>
            <a:off x="6126480" y="3749040"/>
            <a:ext cx="1097280" cy="1097280"/>
          </a:xfrm>
          <a:prstGeom prst="roundRect">
            <a:avLst>
              <a:gd name="adj" fmla="val 16667"/>
            </a:avLst>
          </a:prstGeom>
          <a:solidFill>
            <a:schemeClr val="accent2">
              <a:alpha val="30000"/>
            </a:schemeClr>
          </a:solidFill>
          <a:ln/>
        </p:spPr>
      </p:sp>
      <p:sp>
        <p:nvSpPr>
          <p:cNvPr id="31" name="Text 29"/>
          <p:cNvSpPr/>
          <p:nvPr/>
        </p:nvSpPr>
        <p:spPr>
          <a:xfrm>
            <a:off x="6126480" y="3749040"/>
            <a:ext cx="1097280" cy="1097280"/>
          </a:xfrm>
          <a:prstGeom prst="rect">
            <a:avLst/>
          </a:prstGeom>
          <a:noFill/>
          <a:ln/>
        </p:spPr>
        <p:txBody>
          <a:bodyPr wrap="square" lIns="0" tIns="0" rIns="0" bIns="0" rtlCol="0" anchor="ctr"/>
          <a:lstStyle/>
          <a:p>
            <a:pPr algn="ctr" indent="0" marL="0">
              <a:buNone/>
            </a:pPr>
            <a:r>
              <a:rPr lang="en-US" sz="4800" b="1" dirty="0">
                <a:solidFill>
                  <a:schemeClr val="tx1"/>
                </a:solidFill>
              </a:rPr>
              <a:t>ㅡ</a:t>
            </a:r>
            <a:endParaRPr lang="en-US" sz="4800" dirty="0"/>
          </a:p>
        </p:txBody>
      </p:sp>
      <p:sp>
        <p:nvSpPr>
          <p:cNvPr id="32" name="Text 30"/>
          <p:cNvSpPr/>
          <p:nvPr/>
        </p:nvSpPr>
        <p:spPr>
          <a:xfrm>
            <a:off x="6126480" y="4864608"/>
            <a:ext cx="1097280" cy="365760"/>
          </a:xfrm>
          <a:prstGeom prst="rect">
            <a:avLst/>
          </a:prstGeom>
          <a:noFill/>
          <a:ln/>
        </p:spPr>
        <p:txBody>
          <a:bodyPr wrap="square" lIns="0" tIns="0" rIns="0" bIns="0" rtlCol="0" anchor="t"/>
          <a:lstStyle/>
          <a:p>
            <a:pPr algn="ctr" indent="0" marL="0">
              <a:buNone/>
            </a:pPr>
            <a:r>
              <a:rPr lang="en-US" sz="1500" b="1" dirty="0">
                <a:solidFill>
                  <a:schemeClr val="tx2"/>
                </a:solidFill>
              </a:rPr>
              <a:t>가운뎃소리</a:t>
            </a:r>
            <a:endParaRPr lang="en-US" sz="1500" dirty="0"/>
          </a:p>
        </p:txBody>
      </p:sp>
      <p:sp>
        <p:nvSpPr>
          <p:cNvPr id="33" name="Text 31"/>
          <p:cNvSpPr/>
          <p:nvPr/>
        </p:nvSpPr>
        <p:spPr>
          <a:xfrm>
            <a:off x="7223760" y="3749040"/>
            <a:ext cx="548640" cy="1097280"/>
          </a:xfrm>
          <a:prstGeom prst="rect">
            <a:avLst/>
          </a:prstGeom>
          <a:noFill/>
          <a:ln/>
        </p:spPr>
        <p:txBody>
          <a:bodyPr wrap="square" lIns="0" tIns="0" rIns="0" bIns="0" rtlCol="0" anchor="ctr"/>
          <a:lstStyle/>
          <a:p>
            <a:pPr algn="ctr" indent="0" marL="0">
              <a:buNone/>
            </a:pPr>
            <a:r>
              <a:rPr lang="en-US" sz="3600" b="1" dirty="0">
                <a:solidFill>
                  <a:schemeClr val="tx2"/>
                </a:solidFill>
              </a:rPr>
              <a:t>+</a:t>
            </a:r>
            <a:endParaRPr lang="en-US" sz="3600" dirty="0"/>
          </a:p>
        </p:txBody>
      </p:sp>
      <p:sp>
        <p:nvSpPr>
          <p:cNvPr id="34" name="jamo"/>
          <p:cNvSpPr/>
          <p:nvPr/>
        </p:nvSpPr>
        <p:spPr>
          <a:xfrm>
            <a:off x="7772400" y="3749040"/>
            <a:ext cx="1097280" cy="1097280"/>
          </a:xfrm>
          <a:prstGeom prst="roundRect">
            <a:avLst>
              <a:gd name="adj" fmla="val 16667"/>
            </a:avLst>
          </a:prstGeom>
          <a:solidFill>
            <a:schemeClr val="accent1">
              <a:alpha val="30000"/>
            </a:schemeClr>
          </a:solidFill>
          <a:ln/>
        </p:spPr>
      </p:sp>
      <p:sp>
        <p:nvSpPr>
          <p:cNvPr id="35" name="Text 33"/>
          <p:cNvSpPr/>
          <p:nvPr/>
        </p:nvSpPr>
        <p:spPr>
          <a:xfrm>
            <a:off x="7772400" y="3749040"/>
            <a:ext cx="1097280" cy="1097280"/>
          </a:xfrm>
          <a:prstGeom prst="rect">
            <a:avLst/>
          </a:prstGeom>
          <a:noFill/>
          <a:ln/>
        </p:spPr>
        <p:txBody>
          <a:bodyPr wrap="square" lIns="0" tIns="0" rIns="0" bIns="0" rtlCol="0" anchor="ctr"/>
          <a:lstStyle/>
          <a:p>
            <a:pPr algn="ctr" indent="0" marL="0">
              <a:buNone/>
            </a:pPr>
            <a:r>
              <a:rPr lang="en-US" sz="4800" b="1" dirty="0">
                <a:solidFill>
                  <a:schemeClr val="tx1"/>
                </a:solidFill>
              </a:rPr>
              <a:t>ㄹ</a:t>
            </a:r>
            <a:endParaRPr lang="en-US" sz="4800" dirty="0"/>
          </a:p>
        </p:txBody>
      </p:sp>
      <p:sp>
        <p:nvSpPr>
          <p:cNvPr id="36" name="Text 34"/>
          <p:cNvSpPr/>
          <p:nvPr/>
        </p:nvSpPr>
        <p:spPr>
          <a:xfrm>
            <a:off x="7772400" y="4864608"/>
            <a:ext cx="1097280" cy="365760"/>
          </a:xfrm>
          <a:prstGeom prst="rect">
            <a:avLst/>
          </a:prstGeom>
          <a:noFill/>
          <a:ln/>
        </p:spPr>
        <p:txBody>
          <a:bodyPr wrap="square" lIns="0" tIns="0" rIns="0" bIns="0" rtlCol="0" anchor="t"/>
          <a:lstStyle/>
          <a:p>
            <a:pPr algn="ctr" indent="0" marL="0">
              <a:buNone/>
            </a:pPr>
            <a:r>
              <a:rPr lang="en-US" sz="1500" b="1" dirty="0">
                <a:solidFill>
                  <a:schemeClr val="tx2"/>
                </a:solidFill>
              </a:rPr>
              <a:t>끝소리</a:t>
            </a:r>
            <a:endParaRPr lang="en-US" sz="1500" dirty="0"/>
          </a:p>
        </p:txBody>
      </p:sp>
      <p:sp>
        <p:nvSpPr>
          <p:cNvPr id="37" name="Text 35"/>
          <p:cNvSpPr/>
          <p:nvPr/>
        </p:nvSpPr>
        <p:spPr>
          <a:xfrm>
            <a:off x="8869680" y="3749040"/>
            <a:ext cx="548640" cy="1097280"/>
          </a:xfrm>
          <a:prstGeom prst="rect">
            <a:avLst/>
          </a:prstGeom>
          <a:noFill/>
          <a:ln/>
        </p:spPr>
        <p:txBody>
          <a:bodyPr wrap="square" lIns="0" tIns="0" rIns="0" bIns="0" rtlCol="0" anchor="ctr"/>
          <a:lstStyle/>
          <a:p>
            <a:pPr algn="ctr" indent="0" marL="0">
              <a:buNone/>
            </a:pPr>
            <a:r>
              <a:rPr lang="en-US" sz="3600" b="1" dirty="0">
                <a:solidFill>
                  <a:schemeClr val="tx2"/>
                </a:solidFill>
              </a:rPr>
              <a:t>=</a:t>
            </a:r>
            <a:endParaRPr lang="en-US" sz="3600" dirty="0"/>
          </a:p>
        </p:txBody>
      </p:sp>
      <p:sp>
        <p:nvSpPr>
          <p:cNvPr id="38" name="jamo"/>
          <p:cNvSpPr/>
          <p:nvPr/>
        </p:nvSpPr>
        <p:spPr>
          <a:xfrm>
            <a:off x="9418320" y="3749040"/>
            <a:ext cx="1097280" cy="1097280"/>
          </a:xfrm>
          <a:prstGeom prst="roundRect">
            <a:avLst>
              <a:gd name="adj" fmla="val 16667"/>
            </a:avLst>
          </a:prstGeom>
          <a:solidFill>
            <a:schemeClr val="accent3"/>
          </a:solidFill>
          <a:ln/>
        </p:spPr>
      </p:sp>
      <p:sp>
        <p:nvSpPr>
          <p:cNvPr id="39" name="Text 37"/>
          <p:cNvSpPr/>
          <p:nvPr/>
        </p:nvSpPr>
        <p:spPr>
          <a:xfrm>
            <a:off x="9418320" y="3749040"/>
            <a:ext cx="1097280" cy="1097280"/>
          </a:xfrm>
          <a:prstGeom prst="rect">
            <a:avLst/>
          </a:prstGeom>
          <a:noFill/>
          <a:ln/>
        </p:spPr>
        <p:txBody>
          <a:bodyPr wrap="square" lIns="0" tIns="0" rIns="0" bIns="0" rtlCol="0" anchor="ctr"/>
          <a:lstStyle/>
          <a:p>
            <a:pPr algn="ctr" indent="0" marL="0">
              <a:buNone/>
            </a:pPr>
            <a:r>
              <a:rPr lang="en-US" sz="5200" b="1" dirty="0">
                <a:solidFill>
                  <a:schemeClr val="tx1"/>
                </a:solidFill>
              </a:rPr>
              <a:t>글</a:t>
            </a:r>
            <a:endParaRPr lang="en-US" sz="5200" dirty="0"/>
          </a:p>
        </p:txBody>
      </p:sp>
      <p:sp>
        <p:nvSpPr>
          <p:cNvPr id="40" name="Text 38"/>
          <p:cNvSpPr/>
          <p:nvPr/>
        </p:nvSpPr>
        <p:spPr>
          <a:xfrm>
            <a:off x="4480560" y="5486400"/>
            <a:ext cx="7040880" cy="411480"/>
          </a:xfrm>
          <a:prstGeom prst="rect">
            <a:avLst/>
          </a:prstGeom>
          <a:noFill/>
          <a:ln/>
        </p:spPr>
        <p:txBody>
          <a:bodyPr wrap="square" lIns="0" tIns="0" rIns="0" bIns="0" rtlCol="0" anchor="ctr"/>
          <a:lstStyle/>
          <a:p>
            <a:pPr indent="0" marL="0">
              <a:buNone/>
            </a:pPr>
            <a:r>
              <a:rPr lang="en-US" sz="1800" b="1" dirty="0">
                <a:solidFill>
                  <a:schemeClr val="accent2"/>
                </a:solidFill>
              </a:rPr>
              <a:t>내 이름 첫 글자도 나누어 볼까요?   — 사료 A</a:t>
            </a:r>
            <a:endParaRPr lang="en-US" sz="1800" dirty="0"/>
          </a:p>
        </p:txBody>
      </p:sp>
      <p:sp>
        <p:nvSpPr>
          <p:cNvPr id="25" name="Slide Number Placeholder 0"/>
          <p:cNvSpPr>
            <a:spLocks noGrp="1"/>
          </p:cNvSpPr>
          <p:nvPr>
            <p:ph type="sldNum" sz="quarter" idx="4294967295"/>
          </p:nvPr>
        </p:nvSpPr>
        <p:spPr>
          <a:xfrm>
            <a:off x="11247120" y="63550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mark-dot"/>
          <p:cNvSpPr/>
          <p:nvPr/>
        </p:nvSpPr>
        <p:spPr>
          <a:xfrm>
            <a:off x="640080" y="471830"/>
            <a:ext cx="175565" cy="175565"/>
          </a:xfrm>
          <a:prstGeom prst="ellipse">
            <a:avLst/>
          </a:prstGeom>
          <a:solidFill>
            <a:schemeClr val="accent2"/>
          </a:solidFill>
          <a:ln/>
        </p:spPr>
      </p:sp>
      <p:sp>
        <p:nvSpPr>
          <p:cNvPr id="3" name="mark-bar"/>
          <p:cNvSpPr/>
          <p:nvPr/>
        </p:nvSpPr>
        <p:spPr>
          <a:xfrm>
            <a:off x="874166" y="515722"/>
            <a:ext cx="365760" cy="87782"/>
          </a:xfrm>
          <a:prstGeom prst="roundRect">
            <a:avLst>
              <a:gd name="adj" fmla="val 50000"/>
            </a:avLst>
          </a:prstGeom>
          <a:solidFill>
            <a:schemeClr val="accent3"/>
          </a:solidFill>
          <a:ln/>
        </p:spPr>
      </p:sp>
      <p:sp>
        <p:nvSpPr>
          <p:cNvPr id="4" name="mark-stem"/>
          <p:cNvSpPr/>
          <p:nvPr/>
        </p:nvSpPr>
        <p:spPr>
          <a:xfrm>
            <a:off x="1298448" y="384048"/>
            <a:ext cx="87782" cy="351130"/>
          </a:xfrm>
          <a:prstGeom prst="roundRect">
            <a:avLst>
              <a:gd name="adj" fmla="val 50000"/>
            </a:avLst>
          </a:prstGeom>
          <a:solidFill>
            <a:schemeClr val="accent1"/>
          </a:solidFill>
          <a:ln/>
        </p:spPr>
      </p:sp>
      <p:sp>
        <p:nvSpPr>
          <p:cNvPr id="5" name="eyebrow-pill"/>
          <p:cNvSpPr/>
          <p:nvPr/>
        </p:nvSpPr>
        <p:spPr>
          <a:xfrm>
            <a:off x="1508760" y="384048"/>
            <a:ext cx="1316736" cy="384048"/>
          </a:xfrm>
          <a:prstGeom prst="roundRect">
            <a:avLst>
              <a:gd name="adj" fmla="val 50000"/>
            </a:avLst>
          </a:prstGeom>
          <a:solidFill>
            <a:schemeClr val="accent2"/>
          </a:solidFill>
          <a:ln/>
        </p:spPr>
      </p:sp>
      <p:sp>
        <p:nvSpPr>
          <p:cNvPr id="6" name="Text 4"/>
          <p:cNvSpPr/>
          <p:nvPr/>
        </p:nvSpPr>
        <p:spPr>
          <a:xfrm>
            <a:off x="1508760" y="384048"/>
            <a:ext cx="1316736" cy="384048"/>
          </a:xfrm>
          <a:prstGeom prst="rect">
            <a:avLst/>
          </a:prstGeom>
          <a:noFill/>
          <a:ln/>
        </p:spPr>
        <p:txBody>
          <a:bodyPr wrap="square" lIns="0" tIns="0" rIns="0" bIns="0" rtlCol="0" anchor="ctr"/>
          <a:lstStyle/>
          <a:p>
            <a:pPr algn="ctr" indent="0" marL="0">
              <a:buNone/>
            </a:pPr>
            <a:r>
              <a:rPr lang="en-US" sz="1400" b="1" dirty="0">
                <a:solidFill>
                  <a:schemeClr val="bg1"/>
                </a:solidFill>
              </a:rPr>
              <a:t>2 훈민정음</a:t>
            </a:r>
            <a:endParaRPr lang="en-US" sz="1400" dirty="0"/>
          </a:p>
        </p:txBody>
      </p:sp>
      <p:sp>
        <p:nvSpPr>
          <p:cNvPr id="7" name="Text 1"/>
          <p:cNvSpPr/>
          <p:nvPr>
            <p:ph idx="101" type="title" hasCustomPrompt="1"/>
          </p:nvPr>
        </p:nvSpPr>
        <p:spPr>
          <a:xfrm>
            <a:off x="640080" y="868680"/>
            <a:ext cx="10881360" cy="822960"/>
          </a:xfrm>
          <a:prstGeom prst="rect">
            <a:avLst/>
          </a:prstGeom>
          <a:noFill/>
          <a:ln/>
        </p:spPr>
        <p:txBody>
          <a:bodyPr wrap="square" lIns="0" tIns="0" rIns="0" bIns="0" rtlCol="0" anchor="ctr"/>
          <a:lstStyle/>
          <a:p>
            <a:pPr algn="l" indent="0" marL="0">
              <a:buNone/>
            </a:pPr>
            <a:r>
              <a:rPr lang="en-US" sz="3800" b="1" dirty="0">
                <a:solidFill>
                  <a:schemeClr val="tx1"/>
                </a:solidFill>
              </a:rPr>
              <a:t>글자 모양에 숨은 비밀</a:t>
            </a:r>
            <a:endParaRPr lang="en-US" sz="3800" dirty="0"/>
          </a:p>
        </p:txBody>
      </p:sp>
      <p:sp>
        <p:nvSpPr>
          <p:cNvPr id="8" name="Text 6"/>
          <p:cNvSpPr/>
          <p:nvPr/>
        </p:nvSpPr>
        <p:spPr>
          <a:xfrm>
            <a:off x="640080" y="1828800"/>
            <a:ext cx="10881360" cy="457200"/>
          </a:xfrm>
          <a:prstGeom prst="rect">
            <a:avLst/>
          </a:prstGeom>
          <a:noFill/>
          <a:ln/>
        </p:spPr>
        <p:txBody>
          <a:bodyPr wrap="square" lIns="0" tIns="0" rIns="0" bIns="0" rtlCol="0" anchor="t"/>
          <a:lstStyle/>
          <a:p>
            <a:pPr indent="0" marL="0">
              <a:buNone/>
            </a:pPr>
            <a:r>
              <a:rPr lang="en-US" sz="2200" b="1" dirty="0">
                <a:solidFill>
                  <a:schemeClr val="tx1"/>
                </a:solidFill>
              </a:rPr>
              <a:t>자음은 소리 낼 때의 입·혀·목 모양을 본떴어요</a:t>
            </a:r>
            <a:endParaRPr lang="en-US" sz="2200" dirty="0"/>
          </a:p>
        </p:txBody>
      </p:sp>
      <p:sp>
        <p:nvSpPr>
          <p:cNvPr id="9" name="jamo-card"/>
          <p:cNvSpPr/>
          <p:nvPr/>
        </p:nvSpPr>
        <p:spPr>
          <a:xfrm>
            <a:off x="640080" y="2377440"/>
            <a:ext cx="2011680" cy="1828800"/>
          </a:xfrm>
          <a:prstGeom prst="roundRect">
            <a:avLst>
              <a:gd name="adj" fmla="val 12500"/>
            </a:avLst>
          </a:prstGeom>
          <a:solidFill>
            <a:schemeClr val="bg1"/>
          </a:solidFill>
          <a:ln w="15875">
            <a:solidFill>
              <a:srgbClr val="E4DFD2"/>
            </a:solidFill>
            <a:prstDash val="solid"/>
          </a:ln>
        </p:spPr>
      </p:sp>
      <p:sp>
        <p:nvSpPr>
          <p:cNvPr id="10" name="jamo"/>
          <p:cNvSpPr/>
          <p:nvPr/>
        </p:nvSpPr>
        <p:spPr>
          <a:xfrm>
            <a:off x="1143000" y="2514600"/>
            <a:ext cx="1005840" cy="1005840"/>
          </a:xfrm>
          <a:prstGeom prst="roundRect">
            <a:avLst>
              <a:gd name="adj" fmla="val 18182"/>
            </a:avLst>
          </a:prstGeom>
          <a:solidFill>
            <a:schemeClr val="accent1"/>
          </a:solidFill>
          <a:ln/>
        </p:spPr>
      </p:sp>
      <p:sp>
        <p:nvSpPr>
          <p:cNvPr id="11" name="Text 9"/>
          <p:cNvSpPr/>
          <p:nvPr/>
        </p:nvSpPr>
        <p:spPr>
          <a:xfrm>
            <a:off x="1143000" y="2514600"/>
            <a:ext cx="1005840" cy="1005840"/>
          </a:xfrm>
          <a:prstGeom prst="rect">
            <a:avLst/>
          </a:prstGeom>
          <a:noFill/>
          <a:ln/>
        </p:spPr>
        <p:txBody>
          <a:bodyPr wrap="square" lIns="0" tIns="0" rIns="0" bIns="0" rtlCol="0" anchor="ctr"/>
          <a:lstStyle/>
          <a:p>
            <a:pPr algn="ctr" indent="0" marL="0">
              <a:buNone/>
            </a:pPr>
            <a:r>
              <a:rPr lang="en-US" sz="4600" b="1" dirty="0">
                <a:solidFill>
                  <a:schemeClr val="bg1"/>
                </a:solidFill>
              </a:rPr>
              <a:t>ㄱ</a:t>
            </a:r>
            <a:endParaRPr lang="en-US" sz="4600" dirty="0"/>
          </a:p>
        </p:txBody>
      </p:sp>
      <p:sp>
        <p:nvSpPr>
          <p:cNvPr id="12" name="Text 10"/>
          <p:cNvSpPr/>
          <p:nvPr/>
        </p:nvSpPr>
        <p:spPr>
          <a:xfrm>
            <a:off x="731520" y="3584448"/>
            <a:ext cx="1828800" cy="566928"/>
          </a:xfrm>
          <a:prstGeom prst="rect">
            <a:avLst/>
          </a:prstGeom>
          <a:noFill/>
          <a:ln/>
        </p:spPr>
        <p:txBody>
          <a:bodyPr wrap="square" lIns="0" tIns="0" rIns="0" bIns="0" rtlCol="0" anchor="t"/>
          <a:lstStyle/>
          <a:p>
            <a:pPr algn="ctr" indent="0" marL="0">
              <a:buNone/>
            </a:pPr>
            <a:r>
              <a:rPr lang="en-US" sz="1500" b="1" dirty="0">
                <a:solidFill>
                  <a:schemeClr val="tx1"/>
                </a:solidFill>
              </a:rPr>
              <a:t>혀뿌리가 목구멍을 막는 모양</a:t>
            </a:r>
            <a:endParaRPr lang="en-US" sz="1500" dirty="0"/>
          </a:p>
        </p:txBody>
      </p:sp>
      <p:sp>
        <p:nvSpPr>
          <p:cNvPr id="13" name="jamo-card"/>
          <p:cNvSpPr/>
          <p:nvPr/>
        </p:nvSpPr>
        <p:spPr>
          <a:xfrm>
            <a:off x="2852928" y="2377440"/>
            <a:ext cx="2011680" cy="1828800"/>
          </a:xfrm>
          <a:prstGeom prst="roundRect">
            <a:avLst>
              <a:gd name="adj" fmla="val 12500"/>
            </a:avLst>
          </a:prstGeom>
          <a:solidFill>
            <a:schemeClr val="bg1"/>
          </a:solidFill>
          <a:ln w="15875">
            <a:solidFill>
              <a:srgbClr val="E4DFD2"/>
            </a:solidFill>
            <a:prstDash val="solid"/>
          </a:ln>
        </p:spPr>
      </p:sp>
      <p:sp>
        <p:nvSpPr>
          <p:cNvPr id="14" name="jamo"/>
          <p:cNvSpPr/>
          <p:nvPr/>
        </p:nvSpPr>
        <p:spPr>
          <a:xfrm>
            <a:off x="3355848" y="2514600"/>
            <a:ext cx="1005840" cy="1005840"/>
          </a:xfrm>
          <a:prstGeom prst="roundRect">
            <a:avLst>
              <a:gd name="adj" fmla="val 18182"/>
            </a:avLst>
          </a:prstGeom>
          <a:solidFill>
            <a:schemeClr val="accent1"/>
          </a:solidFill>
          <a:ln/>
        </p:spPr>
      </p:sp>
      <p:sp>
        <p:nvSpPr>
          <p:cNvPr id="15" name="Text 13"/>
          <p:cNvSpPr/>
          <p:nvPr/>
        </p:nvSpPr>
        <p:spPr>
          <a:xfrm>
            <a:off x="3355848" y="2514600"/>
            <a:ext cx="1005840" cy="1005840"/>
          </a:xfrm>
          <a:prstGeom prst="rect">
            <a:avLst/>
          </a:prstGeom>
          <a:noFill/>
          <a:ln/>
        </p:spPr>
        <p:txBody>
          <a:bodyPr wrap="square" lIns="0" tIns="0" rIns="0" bIns="0" rtlCol="0" anchor="ctr"/>
          <a:lstStyle/>
          <a:p>
            <a:pPr algn="ctr" indent="0" marL="0">
              <a:buNone/>
            </a:pPr>
            <a:r>
              <a:rPr lang="en-US" sz="4600" b="1" dirty="0">
                <a:solidFill>
                  <a:schemeClr val="bg1"/>
                </a:solidFill>
              </a:rPr>
              <a:t>ㄴ</a:t>
            </a:r>
            <a:endParaRPr lang="en-US" sz="4600" dirty="0"/>
          </a:p>
        </p:txBody>
      </p:sp>
      <p:sp>
        <p:nvSpPr>
          <p:cNvPr id="16" name="Text 14"/>
          <p:cNvSpPr/>
          <p:nvPr/>
        </p:nvSpPr>
        <p:spPr>
          <a:xfrm>
            <a:off x="2944368" y="3584448"/>
            <a:ext cx="1828800" cy="566928"/>
          </a:xfrm>
          <a:prstGeom prst="rect">
            <a:avLst/>
          </a:prstGeom>
          <a:noFill/>
          <a:ln/>
        </p:spPr>
        <p:txBody>
          <a:bodyPr wrap="square" lIns="0" tIns="0" rIns="0" bIns="0" rtlCol="0" anchor="t"/>
          <a:lstStyle/>
          <a:p>
            <a:pPr algn="ctr" indent="0" marL="0">
              <a:buNone/>
            </a:pPr>
            <a:r>
              <a:rPr lang="en-US" sz="1500" b="1" dirty="0">
                <a:solidFill>
                  <a:schemeClr val="tx1"/>
                </a:solidFill>
              </a:rPr>
              <a:t>혀끝이 윗잇몸에 닿는 모양</a:t>
            </a:r>
            <a:endParaRPr lang="en-US" sz="1500" dirty="0"/>
          </a:p>
        </p:txBody>
      </p:sp>
      <p:sp>
        <p:nvSpPr>
          <p:cNvPr id="17" name="jamo-card"/>
          <p:cNvSpPr/>
          <p:nvPr/>
        </p:nvSpPr>
        <p:spPr>
          <a:xfrm>
            <a:off x="5065776" y="2377440"/>
            <a:ext cx="2011680" cy="1828800"/>
          </a:xfrm>
          <a:prstGeom prst="roundRect">
            <a:avLst>
              <a:gd name="adj" fmla="val 12500"/>
            </a:avLst>
          </a:prstGeom>
          <a:solidFill>
            <a:schemeClr val="bg1"/>
          </a:solidFill>
          <a:ln w="15875">
            <a:solidFill>
              <a:srgbClr val="E4DFD2"/>
            </a:solidFill>
            <a:prstDash val="solid"/>
          </a:ln>
        </p:spPr>
      </p:sp>
      <p:sp>
        <p:nvSpPr>
          <p:cNvPr id="18" name="jamo"/>
          <p:cNvSpPr/>
          <p:nvPr/>
        </p:nvSpPr>
        <p:spPr>
          <a:xfrm>
            <a:off x="5568696" y="2514600"/>
            <a:ext cx="1005840" cy="1005840"/>
          </a:xfrm>
          <a:prstGeom prst="roundRect">
            <a:avLst>
              <a:gd name="adj" fmla="val 18182"/>
            </a:avLst>
          </a:prstGeom>
          <a:solidFill>
            <a:schemeClr val="accent1"/>
          </a:solidFill>
          <a:ln/>
        </p:spPr>
      </p:sp>
      <p:sp>
        <p:nvSpPr>
          <p:cNvPr id="19" name="Text 17"/>
          <p:cNvSpPr/>
          <p:nvPr/>
        </p:nvSpPr>
        <p:spPr>
          <a:xfrm>
            <a:off x="5568696" y="2514600"/>
            <a:ext cx="1005840" cy="1005840"/>
          </a:xfrm>
          <a:prstGeom prst="rect">
            <a:avLst/>
          </a:prstGeom>
          <a:noFill/>
          <a:ln/>
        </p:spPr>
        <p:txBody>
          <a:bodyPr wrap="square" lIns="0" tIns="0" rIns="0" bIns="0" rtlCol="0" anchor="ctr"/>
          <a:lstStyle/>
          <a:p>
            <a:pPr algn="ctr" indent="0" marL="0">
              <a:buNone/>
            </a:pPr>
            <a:r>
              <a:rPr lang="en-US" sz="4600" b="1" dirty="0">
                <a:solidFill>
                  <a:schemeClr val="bg1"/>
                </a:solidFill>
              </a:rPr>
              <a:t>ㅁ</a:t>
            </a:r>
            <a:endParaRPr lang="en-US" sz="4600" dirty="0"/>
          </a:p>
        </p:txBody>
      </p:sp>
      <p:sp>
        <p:nvSpPr>
          <p:cNvPr id="20" name="Text 18"/>
          <p:cNvSpPr/>
          <p:nvPr/>
        </p:nvSpPr>
        <p:spPr>
          <a:xfrm>
            <a:off x="5157216" y="3584448"/>
            <a:ext cx="1828800" cy="566928"/>
          </a:xfrm>
          <a:prstGeom prst="rect">
            <a:avLst/>
          </a:prstGeom>
          <a:noFill/>
          <a:ln/>
        </p:spPr>
        <p:txBody>
          <a:bodyPr wrap="square" lIns="0" tIns="0" rIns="0" bIns="0" rtlCol="0" anchor="t"/>
          <a:lstStyle/>
          <a:p>
            <a:pPr algn="ctr" indent="0" marL="0">
              <a:buNone/>
            </a:pPr>
            <a:r>
              <a:rPr lang="en-US" sz="1500" b="1" dirty="0">
                <a:solidFill>
                  <a:schemeClr val="tx1"/>
                </a:solidFill>
              </a:rPr>
              <a:t>입 모양</a:t>
            </a:r>
            <a:endParaRPr lang="en-US" sz="1500" dirty="0"/>
          </a:p>
        </p:txBody>
      </p:sp>
      <p:sp>
        <p:nvSpPr>
          <p:cNvPr id="21" name="jamo-card"/>
          <p:cNvSpPr/>
          <p:nvPr/>
        </p:nvSpPr>
        <p:spPr>
          <a:xfrm>
            <a:off x="7278624" y="2377440"/>
            <a:ext cx="2011680" cy="1828800"/>
          </a:xfrm>
          <a:prstGeom prst="roundRect">
            <a:avLst>
              <a:gd name="adj" fmla="val 12500"/>
            </a:avLst>
          </a:prstGeom>
          <a:solidFill>
            <a:schemeClr val="bg1"/>
          </a:solidFill>
          <a:ln w="15875">
            <a:solidFill>
              <a:srgbClr val="E4DFD2"/>
            </a:solidFill>
            <a:prstDash val="solid"/>
          </a:ln>
        </p:spPr>
      </p:sp>
      <p:sp>
        <p:nvSpPr>
          <p:cNvPr id="22" name="jamo"/>
          <p:cNvSpPr/>
          <p:nvPr/>
        </p:nvSpPr>
        <p:spPr>
          <a:xfrm>
            <a:off x="7781544" y="2514600"/>
            <a:ext cx="1005840" cy="1005840"/>
          </a:xfrm>
          <a:prstGeom prst="roundRect">
            <a:avLst>
              <a:gd name="adj" fmla="val 18182"/>
            </a:avLst>
          </a:prstGeom>
          <a:solidFill>
            <a:schemeClr val="accent1"/>
          </a:solidFill>
          <a:ln/>
        </p:spPr>
      </p:sp>
      <p:sp>
        <p:nvSpPr>
          <p:cNvPr id="23" name="Text 21"/>
          <p:cNvSpPr/>
          <p:nvPr/>
        </p:nvSpPr>
        <p:spPr>
          <a:xfrm>
            <a:off x="7781544" y="2514600"/>
            <a:ext cx="1005840" cy="1005840"/>
          </a:xfrm>
          <a:prstGeom prst="rect">
            <a:avLst/>
          </a:prstGeom>
          <a:noFill/>
          <a:ln/>
        </p:spPr>
        <p:txBody>
          <a:bodyPr wrap="square" lIns="0" tIns="0" rIns="0" bIns="0" rtlCol="0" anchor="ctr"/>
          <a:lstStyle/>
          <a:p>
            <a:pPr algn="ctr" indent="0" marL="0">
              <a:buNone/>
            </a:pPr>
            <a:r>
              <a:rPr lang="en-US" sz="4600" b="1" dirty="0">
                <a:solidFill>
                  <a:schemeClr val="bg1"/>
                </a:solidFill>
              </a:rPr>
              <a:t>ㅅ</a:t>
            </a:r>
            <a:endParaRPr lang="en-US" sz="4600" dirty="0"/>
          </a:p>
        </p:txBody>
      </p:sp>
      <p:sp>
        <p:nvSpPr>
          <p:cNvPr id="24" name="Text 22"/>
          <p:cNvSpPr/>
          <p:nvPr/>
        </p:nvSpPr>
        <p:spPr>
          <a:xfrm>
            <a:off x="7370064" y="3584448"/>
            <a:ext cx="1828800" cy="566928"/>
          </a:xfrm>
          <a:prstGeom prst="rect">
            <a:avLst/>
          </a:prstGeom>
          <a:noFill/>
          <a:ln/>
        </p:spPr>
        <p:txBody>
          <a:bodyPr wrap="square" lIns="0" tIns="0" rIns="0" bIns="0" rtlCol="0" anchor="t"/>
          <a:lstStyle/>
          <a:p>
            <a:pPr algn="ctr" indent="0" marL="0">
              <a:buNone/>
            </a:pPr>
            <a:r>
              <a:rPr lang="en-US" sz="1500" b="1" dirty="0">
                <a:solidFill>
                  <a:schemeClr val="tx1"/>
                </a:solidFill>
              </a:rPr>
              <a:t>이 모양</a:t>
            </a:r>
            <a:endParaRPr lang="en-US" sz="1500" dirty="0"/>
          </a:p>
        </p:txBody>
      </p:sp>
      <p:sp>
        <p:nvSpPr>
          <p:cNvPr id="25" name="jamo-card"/>
          <p:cNvSpPr/>
          <p:nvPr/>
        </p:nvSpPr>
        <p:spPr>
          <a:xfrm>
            <a:off x="9491472" y="2377440"/>
            <a:ext cx="2011680" cy="1828800"/>
          </a:xfrm>
          <a:prstGeom prst="roundRect">
            <a:avLst>
              <a:gd name="adj" fmla="val 12500"/>
            </a:avLst>
          </a:prstGeom>
          <a:solidFill>
            <a:schemeClr val="bg1"/>
          </a:solidFill>
          <a:ln w="15875">
            <a:solidFill>
              <a:srgbClr val="E4DFD2"/>
            </a:solidFill>
            <a:prstDash val="solid"/>
          </a:ln>
        </p:spPr>
      </p:sp>
      <p:sp>
        <p:nvSpPr>
          <p:cNvPr id="26" name="jamo"/>
          <p:cNvSpPr/>
          <p:nvPr/>
        </p:nvSpPr>
        <p:spPr>
          <a:xfrm>
            <a:off x="9994392" y="2514600"/>
            <a:ext cx="1005840" cy="1005840"/>
          </a:xfrm>
          <a:prstGeom prst="roundRect">
            <a:avLst>
              <a:gd name="adj" fmla="val 18182"/>
            </a:avLst>
          </a:prstGeom>
          <a:solidFill>
            <a:schemeClr val="accent1"/>
          </a:solidFill>
          <a:ln/>
        </p:spPr>
      </p:sp>
      <p:sp>
        <p:nvSpPr>
          <p:cNvPr id="27" name="Text 25"/>
          <p:cNvSpPr/>
          <p:nvPr/>
        </p:nvSpPr>
        <p:spPr>
          <a:xfrm>
            <a:off x="9994392" y="2514600"/>
            <a:ext cx="1005840" cy="1005840"/>
          </a:xfrm>
          <a:prstGeom prst="rect">
            <a:avLst/>
          </a:prstGeom>
          <a:noFill/>
          <a:ln/>
        </p:spPr>
        <p:txBody>
          <a:bodyPr wrap="square" lIns="0" tIns="0" rIns="0" bIns="0" rtlCol="0" anchor="ctr"/>
          <a:lstStyle/>
          <a:p>
            <a:pPr algn="ctr" indent="0" marL="0">
              <a:buNone/>
            </a:pPr>
            <a:r>
              <a:rPr lang="en-US" sz="4600" b="1" dirty="0">
                <a:solidFill>
                  <a:schemeClr val="bg1"/>
                </a:solidFill>
              </a:rPr>
              <a:t>ㅇ</a:t>
            </a:r>
            <a:endParaRPr lang="en-US" sz="4600" dirty="0"/>
          </a:p>
        </p:txBody>
      </p:sp>
      <p:sp>
        <p:nvSpPr>
          <p:cNvPr id="28" name="Text 26"/>
          <p:cNvSpPr/>
          <p:nvPr/>
        </p:nvSpPr>
        <p:spPr>
          <a:xfrm>
            <a:off x="9582912" y="3584448"/>
            <a:ext cx="1828800" cy="566928"/>
          </a:xfrm>
          <a:prstGeom prst="rect">
            <a:avLst/>
          </a:prstGeom>
          <a:noFill/>
          <a:ln/>
        </p:spPr>
        <p:txBody>
          <a:bodyPr wrap="square" lIns="0" tIns="0" rIns="0" bIns="0" rtlCol="0" anchor="t"/>
          <a:lstStyle/>
          <a:p>
            <a:pPr algn="ctr" indent="0" marL="0">
              <a:buNone/>
            </a:pPr>
            <a:r>
              <a:rPr lang="en-US" sz="1500" b="1" dirty="0">
                <a:solidFill>
                  <a:schemeClr val="tx1"/>
                </a:solidFill>
              </a:rPr>
              <a:t>목구멍 모양</a:t>
            </a:r>
            <a:endParaRPr lang="en-US" sz="1500" dirty="0"/>
          </a:p>
        </p:txBody>
      </p:sp>
      <p:sp>
        <p:nvSpPr>
          <p:cNvPr id="29" name="Text 27"/>
          <p:cNvSpPr/>
          <p:nvPr/>
        </p:nvSpPr>
        <p:spPr>
          <a:xfrm>
            <a:off x="640080" y="4434840"/>
            <a:ext cx="6400800" cy="457200"/>
          </a:xfrm>
          <a:prstGeom prst="rect">
            <a:avLst/>
          </a:prstGeom>
          <a:noFill/>
          <a:ln/>
        </p:spPr>
        <p:txBody>
          <a:bodyPr wrap="square" lIns="0" tIns="0" rIns="0" bIns="0" rtlCol="0" anchor="t"/>
          <a:lstStyle/>
          <a:p>
            <a:pPr indent="0" marL="0">
              <a:buNone/>
            </a:pPr>
            <a:r>
              <a:rPr lang="en-US" sz="2200" b="1" dirty="0">
                <a:solidFill>
                  <a:schemeClr val="tx1"/>
                </a:solidFill>
              </a:rPr>
              <a:t>모음은 하늘 · 땅 · 사람을 본떴어요</a:t>
            </a:r>
            <a:endParaRPr lang="en-US" sz="2200" dirty="0"/>
          </a:p>
        </p:txBody>
      </p:sp>
      <p:sp>
        <p:nvSpPr>
          <p:cNvPr id="30" name="jamo"/>
          <p:cNvSpPr/>
          <p:nvPr/>
        </p:nvSpPr>
        <p:spPr>
          <a:xfrm>
            <a:off x="640080" y="4983480"/>
            <a:ext cx="914400" cy="914400"/>
          </a:xfrm>
          <a:prstGeom prst="roundRect">
            <a:avLst>
              <a:gd name="adj" fmla="val 20000"/>
            </a:avLst>
          </a:prstGeom>
          <a:solidFill>
            <a:schemeClr val="accent2"/>
          </a:solidFill>
          <a:ln/>
        </p:spPr>
      </p:sp>
      <p:sp>
        <p:nvSpPr>
          <p:cNvPr id="31" name="Text 29"/>
          <p:cNvSpPr/>
          <p:nvPr/>
        </p:nvSpPr>
        <p:spPr>
          <a:xfrm>
            <a:off x="640080" y="4983480"/>
            <a:ext cx="914400" cy="914400"/>
          </a:xfrm>
          <a:prstGeom prst="rect">
            <a:avLst/>
          </a:prstGeom>
          <a:noFill/>
          <a:ln/>
        </p:spPr>
        <p:txBody>
          <a:bodyPr wrap="square" lIns="0" tIns="0" rIns="0" bIns="0" rtlCol="0" anchor="ctr"/>
          <a:lstStyle/>
          <a:p>
            <a:pPr algn="ctr" indent="0" marL="0">
              <a:buNone/>
            </a:pPr>
            <a:r>
              <a:rPr lang="en-US" sz="4600" b="1" dirty="0">
                <a:solidFill>
                  <a:schemeClr val="bg1"/>
                </a:solidFill>
              </a:rPr>
              <a:t>ㆍ</a:t>
            </a:r>
            <a:endParaRPr lang="en-US" sz="4600" dirty="0"/>
          </a:p>
        </p:txBody>
      </p:sp>
      <p:sp>
        <p:nvSpPr>
          <p:cNvPr id="32" name="Text 30"/>
          <p:cNvSpPr/>
          <p:nvPr/>
        </p:nvSpPr>
        <p:spPr>
          <a:xfrm>
            <a:off x="1645920" y="4983480"/>
            <a:ext cx="1097280" cy="914400"/>
          </a:xfrm>
          <a:prstGeom prst="rect">
            <a:avLst/>
          </a:prstGeom>
          <a:noFill/>
          <a:ln/>
        </p:spPr>
        <p:txBody>
          <a:bodyPr wrap="square" lIns="0" tIns="0" rIns="0" bIns="0" rtlCol="0" anchor="ctr"/>
          <a:lstStyle/>
          <a:p>
            <a:pPr indent="0" marL="0">
              <a:buNone/>
            </a:pPr>
            <a:r>
              <a:rPr lang="en-US" sz="2200" b="1" dirty="0">
                <a:solidFill>
                  <a:schemeClr val="tx1"/>
                </a:solidFill>
              </a:rPr>
              <a:t>하늘</a:t>
            </a:r>
            <a:endParaRPr lang="en-US" sz="2200" dirty="0"/>
          </a:p>
        </p:txBody>
      </p:sp>
      <p:sp>
        <p:nvSpPr>
          <p:cNvPr id="33" name="jamo"/>
          <p:cNvSpPr/>
          <p:nvPr/>
        </p:nvSpPr>
        <p:spPr>
          <a:xfrm>
            <a:off x="2852928" y="4983480"/>
            <a:ext cx="914400" cy="914400"/>
          </a:xfrm>
          <a:prstGeom prst="roundRect">
            <a:avLst>
              <a:gd name="adj" fmla="val 20000"/>
            </a:avLst>
          </a:prstGeom>
          <a:solidFill>
            <a:schemeClr val="accent2"/>
          </a:solidFill>
          <a:ln/>
        </p:spPr>
      </p:sp>
      <p:sp>
        <p:nvSpPr>
          <p:cNvPr id="34" name="Text 32"/>
          <p:cNvSpPr/>
          <p:nvPr/>
        </p:nvSpPr>
        <p:spPr>
          <a:xfrm>
            <a:off x="2852928" y="4983480"/>
            <a:ext cx="914400" cy="914400"/>
          </a:xfrm>
          <a:prstGeom prst="rect">
            <a:avLst/>
          </a:prstGeom>
          <a:noFill/>
          <a:ln/>
        </p:spPr>
        <p:txBody>
          <a:bodyPr wrap="square" lIns="0" tIns="0" rIns="0" bIns="0" rtlCol="0" anchor="ctr"/>
          <a:lstStyle/>
          <a:p>
            <a:pPr algn="ctr" indent="0" marL="0">
              <a:buNone/>
            </a:pPr>
            <a:r>
              <a:rPr lang="en-US" sz="4600" b="1" dirty="0">
                <a:solidFill>
                  <a:schemeClr val="bg1"/>
                </a:solidFill>
              </a:rPr>
              <a:t>ㅡ</a:t>
            </a:r>
            <a:endParaRPr lang="en-US" sz="4600" dirty="0"/>
          </a:p>
        </p:txBody>
      </p:sp>
      <p:sp>
        <p:nvSpPr>
          <p:cNvPr id="35" name="Text 33"/>
          <p:cNvSpPr/>
          <p:nvPr/>
        </p:nvSpPr>
        <p:spPr>
          <a:xfrm>
            <a:off x="3858768" y="4983480"/>
            <a:ext cx="1097280" cy="914400"/>
          </a:xfrm>
          <a:prstGeom prst="rect">
            <a:avLst/>
          </a:prstGeom>
          <a:noFill/>
          <a:ln/>
        </p:spPr>
        <p:txBody>
          <a:bodyPr wrap="square" lIns="0" tIns="0" rIns="0" bIns="0" rtlCol="0" anchor="ctr"/>
          <a:lstStyle/>
          <a:p>
            <a:pPr indent="0" marL="0">
              <a:buNone/>
            </a:pPr>
            <a:r>
              <a:rPr lang="en-US" sz="2200" b="1" dirty="0">
                <a:solidFill>
                  <a:schemeClr val="tx1"/>
                </a:solidFill>
              </a:rPr>
              <a:t>땅</a:t>
            </a:r>
            <a:endParaRPr lang="en-US" sz="2200" dirty="0"/>
          </a:p>
        </p:txBody>
      </p:sp>
      <p:sp>
        <p:nvSpPr>
          <p:cNvPr id="36" name="jamo"/>
          <p:cNvSpPr/>
          <p:nvPr/>
        </p:nvSpPr>
        <p:spPr>
          <a:xfrm>
            <a:off x="5065776" y="4983480"/>
            <a:ext cx="914400" cy="914400"/>
          </a:xfrm>
          <a:prstGeom prst="roundRect">
            <a:avLst>
              <a:gd name="adj" fmla="val 20000"/>
            </a:avLst>
          </a:prstGeom>
          <a:solidFill>
            <a:schemeClr val="accent2"/>
          </a:solidFill>
          <a:ln/>
        </p:spPr>
      </p:sp>
      <p:sp>
        <p:nvSpPr>
          <p:cNvPr id="37" name="Text 35"/>
          <p:cNvSpPr/>
          <p:nvPr/>
        </p:nvSpPr>
        <p:spPr>
          <a:xfrm>
            <a:off x="5065776" y="4983480"/>
            <a:ext cx="914400" cy="914400"/>
          </a:xfrm>
          <a:prstGeom prst="rect">
            <a:avLst/>
          </a:prstGeom>
          <a:noFill/>
          <a:ln/>
        </p:spPr>
        <p:txBody>
          <a:bodyPr wrap="square" lIns="0" tIns="0" rIns="0" bIns="0" rtlCol="0" anchor="ctr"/>
          <a:lstStyle/>
          <a:p>
            <a:pPr algn="ctr" indent="0" marL="0">
              <a:buNone/>
            </a:pPr>
            <a:r>
              <a:rPr lang="en-US" sz="4600" b="1" dirty="0">
                <a:solidFill>
                  <a:schemeClr val="bg1"/>
                </a:solidFill>
              </a:rPr>
              <a:t>ㅣ</a:t>
            </a:r>
            <a:endParaRPr lang="en-US" sz="4600" dirty="0"/>
          </a:p>
        </p:txBody>
      </p:sp>
      <p:sp>
        <p:nvSpPr>
          <p:cNvPr id="38" name="Text 36"/>
          <p:cNvSpPr/>
          <p:nvPr/>
        </p:nvSpPr>
        <p:spPr>
          <a:xfrm>
            <a:off x="6071616" y="4983480"/>
            <a:ext cx="1097280" cy="914400"/>
          </a:xfrm>
          <a:prstGeom prst="rect">
            <a:avLst/>
          </a:prstGeom>
          <a:noFill/>
          <a:ln/>
        </p:spPr>
        <p:txBody>
          <a:bodyPr wrap="square" lIns="0" tIns="0" rIns="0" bIns="0" rtlCol="0" anchor="ctr"/>
          <a:lstStyle/>
          <a:p>
            <a:pPr indent="0" marL="0">
              <a:buNone/>
            </a:pPr>
            <a:r>
              <a:rPr lang="en-US" sz="2200" b="1" dirty="0">
                <a:solidFill>
                  <a:schemeClr val="tx1"/>
                </a:solidFill>
              </a:rPr>
              <a:t>사람</a:t>
            </a:r>
            <a:endParaRPr lang="en-US" sz="2200" dirty="0"/>
          </a:p>
        </p:txBody>
      </p:sp>
      <p:sp>
        <p:nvSpPr>
          <p:cNvPr id="39" name="card"/>
          <p:cNvSpPr/>
          <p:nvPr/>
        </p:nvSpPr>
        <p:spPr>
          <a:xfrm>
            <a:off x="7315200" y="4572000"/>
            <a:ext cx="4251960" cy="1371600"/>
          </a:xfrm>
          <a:prstGeom prst="roundRect">
            <a:avLst>
              <a:gd name="adj" fmla="val 16667"/>
            </a:avLst>
          </a:prstGeom>
          <a:solidFill>
            <a:schemeClr val="accent3">
              <a:alpha val="30000"/>
            </a:schemeClr>
          </a:solidFill>
          <a:ln/>
        </p:spPr>
      </p:sp>
      <p:sp>
        <p:nvSpPr>
          <p:cNvPr id="40" name="Text 38"/>
          <p:cNvSpPr/>
          <p:nvPr/>
        </p:nvSpPr>
        <p:spPr>
          <a:xfrm>
            <a:off x="7589520" y="4681728"/>
            <a:ext cx="3794760" cy="1143000"/>
          </a:xfrm>
          <a:prstGeom prst="rect">
            <a:avLst/>
          </a:prstGeom>
          <a:noFill/>
          <a:ln/>
        </p:spPr>
        <p:txBody>
          <a:bodyPr wrap="square" lIns="0" tIns="0" rIns="0" bIns="0" rtlCol="0" anchor="ctr"/>
          <a:lstStyle/>
          <a:p>
            <a:pPr indent="0" marL="0">
              <a:buNone/>
            </a:pPr>
            <a:r>
              <a:rPr lang="en-US" sz="1800" b="1" dirty="0">
                <a:solidFill>
                  <a:schemeClr val="tx1"/>
                </a:solidFill>
              </a:rPr>
              <a:t>소리 내며 혀 위치를 느껴 봐요!</a:t>
            </a:r>
            <a:endParaRPr lang="en-US" sz="1800" dirty="0"/>
          </a:p>
          <a:p>
            <a:pPr indent="0" marL="0">
              <a:buNone/>
            </a:pPr>
            <a:r>
              <a:rPr lang="en-US" sz="1800" b="1" dirty="0">
                <a:solidFill>
                  <a:schemeClr val="tx1"/>
                </a:solidFill>
              </a:rPr>
              <a:t>획을 더하면 ㄱ→ㅋ, ㄴ→ㄷ→ㅌ</a:t>
            </a:r>
            <a:endParaRPr lang="en-US" sz="1800" dirty="0"/>
          </a:p>
        </p:txBody>
      </p:sp>
      <p:sp>
        <p:nvSpPr>
          <p:cNvPr id="25" name="Slide Number Placeholder 0"/>
          <p:cNvSpPr>
            <a:spLocks noGrp="1"/>
          </p:cNvSpPr>
          <p:nvPr>
            <p:ph type="sldNum" sz="quarter" idx="4294967295"/>
          </p:nvPr>
        </p:nvSpPr>
        <p:spPr>
          <a:xfrm>
            <a:off x="11247120" y="63550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mark-dot"/>
          <p:cNvSpPr/>
          <p:nvPr/>
        </p:nvSpPr>
        <p:spPr>
          <a:xfrm>
            <a:off x="640080" y="471830"/>
            <a:ext cx="175565" cy="175565"/>
          </a:xfrm>
          <a:prstGeom prst="ellipse">
            <a:avLst/>
          </a:prstGeom>
          <a:solidFill>
            <a:schemeClr val="accent2"/>
          </a:solidFill>
          <a:ln/>
        </p:spPr>
      </p:sp>
      <p:sp>
        <p:nvSpPr>
          <p:cNvPr id="3" name="mark-bar"/>
          <p:cNvSpPr/>
          <p:nvPr/>
        </p:nvSpPr>
        <p:spPr>
          <a:xfrm>
            <a:off x="874166" y="515722"/>
            <a:ext cx="365760" cy="87782"/>
          </a:xfrm>
          <a:prstGeom prst="roundRect">
            <a:avLst>
              <a:gd name="adj" fmla="val 50000"/>
            </a:avLst>
          </a:prstGeom>
          <a:solidFill>
            <a:schemeClr val="accent3"/>
          </a:solidFill>
          <a:ln/>
        </p:spPr>
      </p:sp>
      <p:sp>
        <p:nvSpPr>
          <p:cNvPr id="4" name="mark-stem"/>
          <p:cNvSpPr/>
          <p:nvPr/>
        </p:nvSpPr>
        <p:spPr>
          <a:xfrm>
            <a:off x="1298448" y="384048"/>
            <a:ext cx="87782" cy="351130"/>
          </a:xfrm>
          <a:prstGeom prst="roundRect">
            <a:avLst>
              <a:gd name="adj" fmla="val 50000"/>
            </a:avLst>
          </a:prstGeom>
          <a:solidFill>
            <a:schemeClr val="accent1"/>
          </a:solidFill>
          <a:ln/>
        </p:spPr>
      </p:sp>
      <p:sp>
        <p:nvSpPr>
          <p:cNvPr id="5" name="eyebrow-pill"/>
          <p:cNvSpPr/>
          <p:nvPr/>
        </p:nvSpPr>
        <p:spPr>
          <a:xfrm>
            <a:off x="1508760" y="384048"/>
            <a:ext cx="1316736" cy="384048"/>
          </a:xfrm>
          <a:prstGeom prst="roundRect">
            <a:avLst>
              <a:gd name="adj" fmla="val 50000"/>
            </a:avLst>
          </a:prstGeom>
          <a:solidFill>
            <a:schemeClr val="accent2"/>
          </a:solidFill>
          <a:ln/>
        </p:spPr>
      </p:sp>
      <p:sp>
        <p:nvSpPr>
          <p:cNvPr id="6" name="Text 4"/>
          <p:cNvSpPr/>
          <p:nvPr/>
        </p:nvSpPr>
        <p:spPr>
          <a:xfrm>
            <a:off x="1508760" y="384048"/>
            <a:ext cx="1316736" cy="384048"/>
          </a:xfrm>
          <a:prstGeom prst="rect">
            <a:avLst/>
          </a:prstGeom>
          <a:noFill/>
          <a:ln/>
        </p:spPr>
        <p:txBody>
          <a:bodyPr wrap="square" lIns="0" tIns="0" rIns="0" bIns="0" rtlCol="0" anchor="ctr"/>
          <a:lstStyle/>
          <a:p>
            <a:pPr algn="ctr" indent="0" marL="0">
              <a:buNone/>
            </a:pPr>
            <a:r>
              <a:rPr lang="en-US" sz="1400" b="1" dirty="0">
                <a:solidFill>
                  <a:schemeClr val="bg1"/>
                </a:solidFill>
              </a:rPr>
              <a:t>2 훈민정음</a:t>
            </a:r>
            <a:endParaRPr lang="en-US" sz="1400" dirty="0"/>
          </a:p>
        </p:txBody>
      </p:sp>
      <p:sp>
        <p:nvSpPr>
          <p:cNvPr id="7" name="Text 1"/>
          <p:cNvSpPr/>
          <p:nvPr>
            <p:ph idx="101" type="title" hasCustomPrompt="1"/>
          </p:nvPr>
        </p:nvSpPr>
        <p:spPr>
          <a:xfrm>
            <a:off x="640080" y="868680"/>
            <a:ext cx="10881360" cy="822960"/>
          </a:xfrm>
          <a:prstGeom prst="rect">
            <a:avLst/>
          </a:prstGeom>
          <a:noFill/>
          <a:ln/>
        </p:spPr>
        <p:txBody>
          <a:bodyPr wrap="square" lIns="0" tIns="0" rIns="0" bIns="0" rtlCol="0" anchor="ctr"/>
          <a:lstStyle/>
          <a:p>
            <a:pPr algn="l" indent="0" marL="0">
              <a:buNone/>
            </a:pPr>
            <a:r>
              <a:rPr lang="en-US" sz="3800" b="1" dirty="0">
                <a:solidFill>
                  <a:schemeClr val="tx1"/>
                </a:solidFill>
              </a:rPr>
              <a:t>기록으로 보는 한글의 시간</a:t>
            </a:r>
            <a:endParaRPr lang="en-US" sz="3800" dirty="0"/>
          </a:p>
        </p:txBody>
      </p:sp>
      <p:sp>
        <p:nvSpPr>
          <p:cNvPr id="8" name="timeline"/>
          <p:cNvSpPr/>
          <p:nvPr/>
        </p:nvSpPr>
        <p:spPr>
          <a:xfrm>
            <a:off x="1280160" y="3081528"/>
            <a:ext cx="9601200" cy="146304"/>
          </a:xfrm>
          <a:prstGeom prst="roundRect">
            <a:avLst>
              <a:gd name="adj" fmla="val 50000"/>
            </a:avLst>
          </a:prstGeom>
          <a:solidFill>
            <a:schemeClr val="tx1">
              <a:alpha val="20000"/>
            </a:schemeClr>
          </a:solidFill>
          <a:ln/>
        </p:spPr>
      </p:sp>
      <p:sp>
        <p:nvSpPr>
          <p:cNvPr id="9" name="Text 7"/>
          <p:cNvSpPr/>
          <p:nvPr/>
        </p:nvSpPr>
        <p:spPr>
          <a:xfrm>
            <a:off x="731520" y="1874520"/>
            <a:ext cx="2926080" cy="822960"/>
          </a:xfrm>
          <a:prstGeom prst="rect">
            <a:avLst/>
          </a:prstGeom>
          <a:noFill/>
          <a:ln/>
        </p:spPr>
        <p:txBody>
          <a:bodyPr wrap="square" lIns="0" tIns="0" rIns="0" bIns="0" rtlCol="0" anchor="t"/>
          <a:lstStyle/>
          <a:p>
            <a:pPr algn="ctr" indent="0" marL="0">
              <a:buNone/>
            </a:pPr>
            <a:r>
              <a:rPr lang="en-US" sz="4400" b="1" dirty="0">
                <a:solidFill>
                  <a:schemeClr val="tx1"/>
                </a:solidFill>
              </a:rPr>
              <a:t>1443</a:t>
            </a:r>
            <a:endParaRPr lang="en-US" sz="4400" dirty="0"/>
          </a:p>
        </p:txBody>
      </p:sp>
      <p:sp>
        <p:nvSpPr>
          <p:cNvPr id="10" name="dot"/>
          <p:cNvSpPr/>
          <p:nvPr/>
        </p:nvSpPr>
        <p:spPr>
          <a:xfrm>
            <a:off x="1874520" y="2834640"/>
            <a:ext cx="640080" cy="640080"/>
          </a:xfrm>
          <a:prstGeom prst="ellipse">
            <a:avLst/>
          </a:prstGeom>
          <a:solidFill>
            <a:schemeClr val="accent1"/>
          </a:solidFill>
          <a:ln w="50800">
            <a:solidFill>
              <a:schemeClr val="bg2"/>
            </a:solidFill>
            <a:prstDash val="solid"/>
          </a:ln>
        </p:spPr>
      </p:sp>
      <p:sp>
        <p:nvSpPr>
          <p:cNvPr id="11" name="Text 9"/>
          <p:cNvSpPr/>
          <p:nvPr/>
        </p:nvSpPr>
        <p:spPr>
          <a:xfrm>
            <a:off x="640080" y="3657600"/>
            <a:ext cx="3108960" cy="868680"/>
          </a:xfrm>
          <a:prstGeom prst="rect">
            <a:avLst/>
          </a:prstGeom>
          <a:noFill/>
          <a:ln/>
        </p:spPr>
        <p:txBody>
          <a:bodyPr wrap="square" lIns="0" tIns="0" rIns="0" bIns="0" rtlCol="0" anchor="t"/>
          <a:lstStyle/>
          <a:p>
            <a:pPr algn="ctr" indent="0" marL="0">
              <a:buNone/>
            </a:pPr>
            <a:r>
              <a:rPr lang="en-US" sz="2100" b="1" dirty="0">
                <a:solidFill>
                  <a:schemeClr val="tx1"/>
                </a:solidFill>
              </a:rPr>
              <a:t>새 문자 28자를</a:t>
            </a:r>
            <a:endParaRPr lang="en-US" sz="2100" dirty="0"/>
          </a:p>
          <a:p>
            <a:pPr algn="ctr" indent="0" marL="0">
              <a:buNone/>
            </a:pPr>
            <a:r>
              <a:rPr lang="en-US" sz="2100" b="1" dirty="0">
                <a:solidFill>
                  <a:schemeClr val="tx1"/>
                </a:solidFill>
              </a:rPr>
              <a:t>만들어요</a:t>
            </a:r>
            <a:endParaRPr lang="en-US" sz="2100" dirty="0"/>
          </a:p>
        </p:txBody>
      </p:sp>
      <p:sp>
        <p:nvSpPr>
          <p:cNvPr id="12" name="Text 10"/>
          <p:cNvSpPr/>
          <p:nvPr/>
        </p:nvSpPr>
        <p:spPr>
          <a:xfrm>
            <a:off x="731520" y="4526280"/>
            <a:ext cx="2926080" cy="320040"/>
          </a:xfrm>
          <a:prstGeom prst="rect">
            <a:avLst/>
          </a:prstGeom>
          <a:noFill/>
          <a:ln/>
        </p:spPr>
        <p:txBody>
          <a:bodyPr wrap="square" lIns="0" tIns="0" rIns="0" bIns="0" rtlCol="0" anchor="t"/>
          <a:lstStyle/>
          <a:p>
            <a:pPr algn="ctr" indent="0" marL="0">
              <a:buNone/>
            </a:pPr>
            <a:r>
              <a:rPr lang="en-US" sz="1400" b="1" dirty="0">
                <a:solidFill>
                  <a:schemeClr val="tx2"/>
                </a:solidFill>
              </a:rPr>
              <a:t>사료 A</a:t>
            </a:r>
            <a:endParaRPr lang="en-US" sz="1400" dirty="0"/>
          </a:p>
        </p:txBody>
      </p:sp>
      <p:sp>
        <p:nvSpPr>
          <p:cNvPr id="13" name="Text 11"/>
          <p:cNvSpPr/>
          <p:nvPr/>
        </p:nvSpPr>
        <p:spPr>
          <a:xfrm>
            <a:off x="4617720" y="1874520"/>
            <a:ext cx="2926080" cy="822960"/>
          </a:xfrm>
          <a:prstGeom prst="rect">
            <a:avLst/>
          </a:prstGeom>
          <a:noFill/>
          <a:ln/>
        </p:spPr>
        <p:txBody>
          <a:bodyPr wrap="square" lIns="0" tIns="0" rIns="0" bIns="0" rtlCol="0" anchor="t"/>
          <a:lstStyle/>
          <a:p>
            <a:pPr algn="ctr" indent="0" marL="0">
              <a:buNone/>
            </a:pPr>
            <a:r>
              <a:rPr lang="en-US" sz="4400" b="1" dirty="0">
                <a:solidFill>
                  <a:schemeClr val="tx1"/>
                </a:solidFill>
              </a:rPr>
              <a:t>1444</a:t>
            </a:r>
            <a:endParaRPr lang="en-US" sz="4400" dirty="0"/>
          </a:p>
        </p:txBody>
      </p:sp>
      <p:sp>
        <p:nvSpPr>
          <p:cNvPr id="14" name="dot"/>
          <p:cNvSpPr/>
          <p:nvPr/>
        </p:nvSpPr>
        <p:spPr>
          <a:xfrm>
            <a:off x="5760720" y="2834640"/>
            <a:ext cx="640080" cy="640080"/>
          </a:xfrm>
          <a:prstGeom prst="ellipse">
            <a:avLst/>
          </a:prstGeom>
          <a:solidFill>
            <a:schemeClr val="accent3"/>
          </a:solidFill>
          <a:ln w="50800">
            <a:solidFill>
              <a:schemeClr val="bg2"/>
            </a:solidFill>
            <a:prstDash val="solid"/>
          </a:ln>
        </p:spPr>
      </p:sp>
      <p:sp>
        <p:nvSpPr>
          <p:cNvPr id="15" name="Text 13"/>
          <p:cNvSpPr/>
          <p:nvPr/>
        </p:nvSpPr>
        <p:spPr>
          <a:xfrm>
            <a:off x="4526280" y="3657600"/>
            <a:ext cx="3108960" cy="868680"/>
          </a:xfrm>
          <a:prstGeom prst="rect">
            <a:avLst/>
          </a:prstGeom>
          <a:noFill/>
          <a:ln/>
        </p:spPr>
        <p:txBody>
          <a:bodyPr wrap="square" lIns="0" tIns="0" rIns="0" bIns="0" rtlCol="0" anchor="t"/>
          <a:lstStyle/>
          <a:p>
            <a:pPr algn="ctr" indent="0" marL="0">
              <a:buNone/>
            </a:pPr>
            <a:r>
              <a:rPr lang="en-US" sz="2100" b="1" dirty="0">
                <a:solidFill>
                  <a:schemeClr val="tx1"/>
                </a:solidFill>
              </a:rPr>
              <a:t>반대 상소와</a:t>
            </a:r>
            <a:endParaRPr lang="en-US" sz="2100" dirty="0"/>
          </a:p>
          <a:p>
            <a:pPr algn="ctr" indent="0" marL="0">
              <a:buNone/>
            </a:pPr>
            <a:r>
              <a:rPr lang="en-US" sz="2100" b="1" dirty="0">
                <a:solidFill>
                  <a:schemeClr val="tx1"/>
                </a:solidFill>
              </a:rPr>
              <a:t>세종의 대답</a:t>
            </a:r>
            <a:endParaRPr lang="en-US" sz="2100" dirty="0"/>
          </a:p>
        </p:txBody>
      </p:sp>
      <p:sp>
        <p:nvSpPr>
          <p:cNvPr id="16" name="Text 14"/>
          <p:cNvSpPr/>
          <p:nvPr/>
        </p:nvSpPr>
        <p:spPr>
          <a:xfrm>
            <a:off x="4617720" y="4526280"/>
            <a:ext cx="2926080" cy="320040"/>
          </a:xfrm>
          <a:prstGeom prst="rect">
            <a:avLst/>
          </a:prstGeom>
          <a:noFill/>
          <a:ln/>
        </p:spPr>
        <p:txBody>
          <a:bodyPr wrap="square" lIns="0" tIns="0" rIns="0" bIns="0" rtlCol="0" anchor="t"/>
          <a:lstStyle/>
          <a:p>
            <a:pPr algn="ctr" indent="0" marL="0">
              <a:buNone/>
            </a:pPr>
            <a:r>
              <a:rPr lang="en-US" sz="1400" b="1" dirty="0">
                <a:solidFill>
                  <a:schemeClr val="tx2"/>
                </a:solidFill>
              </a:rPr>
              <a:t>사료 B</a:t>
            </a:r>
            <a:endParaRPr lang="en-US" sz="1400" dirty="0"/>
          </a:p>
        </p:txBody>
      </p:sp>
      <p:sp>
        <p:nvSpPr>
          <p:cNvPr id="17" name="Text 15"/>
          <p:cNvSpPr/>
          <p:nvPr/>
        </p:nvSpPr>
        <p:spPr>
          <a:xfrm>
            <a:off x="8503920" y="1874520"/>
            <a:ext cx="2926080" cy="822960"/>
          </a:xfrm>
          <a:prstGeom prst="rect">
            <a:avLst/>
          </a:prstGeom>
          <a:noFill/>
          <a:ln/>
        </p:spPr>
        <p:txBody>
          <a:bodyPr wrap="square" lIns="0" tIns="0" rIns="0" bIns="0" rtlCol="0" anchor="t"/>
          <a:lstStyle/>
          <a:p>
            <a:pPr algn="ctr" indent="0" marL="0">
              <a:buNone/>
            </a:pPr>
            <a:r>
              <a:rPr lang="en-US" sz="4400" b="1" dirty="0">
                <a:solidFill>
                  <a:schemeClr val="tx1"/>
                </a:solidFill>
              </a:rPr>
              <a:t>1446</a:t>
            </a:r>
            <a:endParaRPr lang="en-US" sz="4400" dirty="0"/>
          </a:p>
        </p:txBody>
      </p:sp>
      <p:sp>
        <p:nvSpPr>
          <p:cNvPr id="18" name="dot"/>
          <p:cNvSpPr/>
          <p:nvPr/>
        </p:nvSpPr>
        <p:spPr>
          <a:xfrm>
            <a:off x="9646920" y="2834640"/>
            <a:ext cx="640080" cy="640080"/>
          </a:xfrm>
          <a:prstGeom prst="ellipse">
            <a:avLst/>
          </a:prstGeom>
          <a:solidFill>
            <a:schemeClr val="accent2"/>
          </a:solidFill>
          <a:ln w="50800">
            <a:solidFill>
              <a:schemeClr val="bg2"/>
            </a:solidFill>
            <a:prstDash val="solid"/>
          </a:ln>
        </p:spPr>
      </p:sp>
      <p:sp>
        <p:nvSpPr>
          <p:cNvPr id="19" name="Text 17"/>
          <p:cNvSpPr/>
          <p:nvPr/>
        </p:nvSpPr>
        <p:spPr>
          <a:xfrm>
            <a:off x="8412480" y="3657600"/>
            <a:ext cx="3108960" cy="868680"/>
          </a:xfrm>
          <a:prstGeom prst="rect">
            <a:avLst/>
          </a:prstGeom>
          <a:noFill/>
          <a:ln/>
        </p:spPr>
        <p:txBody>
          <a:bodyPr wrap="square" lIns="0" tIns="0" rIns="0" bIns="0" rtlCol="0" anchor="t"/>
          <a:lstStyle/>
          <a:p>
            <a:pPr algn="ctr" indent="0" marL="0">
              <a:buNone/>
            </a:pPr>
            <a:r>
              <a:rPr lang="en-US" sz="2100" b="1" dirty="0">
                <a:solidFill>
                  <a:schemeClr val="tx1"/>
                </a:solidFill>
              </a:rPr>
              <a:t>해례본 완성 ·</a:t>
            </a:r>
            <a:endParaRPr lang="en-US" sz="2100" dirty="0"/>
          </a:p>
          <a:p>
            <a:pPr algn="ctr" indent="0" marL="0">
              <a:buNone/>
            </a:pPr>
            <a:r>
              <a:rPr lang="en-US" sz="2100" b="1" dirty="0">
                <a:solidFill>
                  <a:schemeClr val="tx1"/>
                </a:solidFill>
              </a:rPr>
              <a:t>반포</a:t>
            </a:r>
            <a:endParaRPr lang="en-US" sz="2100" dirty="0"/>
          </a:p>
        </p:txBody>
      </p:sp>
      <p:sp>
        <p:nvSpPr>
          <p:cNvPr id="20" name="Text 18"/>
          <p:cNvSpPr/>
          <p:nvPr/>
        </p:nvSpPr>
        <p:spPr>
          <a:xfrm>
            <a:off x="8503920" y="4526280"/>
            <a:ext cx="2926080" cy="320040"/>
          </a:xfrm>
          <a:prstGeom prst="rect">
            <a:avLst/>
          </a:prstGeom>
          <a:noFill/>
          <a:ln/>
        </p:spPr>
        <p:txBody>
          <a:bodyPr wrap="square" lIns="0" tIns="0" rIns="0" bIns="0" rtlCol="0" anchor="t"/>
          <a:lstStyle/>
          <a:p>
            <a:pPr algn="ctr" indent="0" marL="0">
              <a:buNone/>
            </a:pPr>
            <a:r>
              <a:rPr lang="en-US" sz="1400" b="1" dirty="0">
                <a:solidFill>
                  <a:schemeClr val="tx2"/>
                </a:solidFill>
              </a:rPr>
              <a:t>사료 C · D</a:t>
            </a:r>
            <a:endParaRPr lang="en-US" sz="1400" dirty="0"/>
          </a:p>
        </p:txBody>
      </p:sp>
      <p:sp>
        <p:nvSpPr>
          <p:cNvPr id="21" name="card"/>
          <p:cNvSpPr/>
          <p:nvPr/>
        </p:nvSpPr>
        <p:spPr>
          <a:xfrm>
            <a:off x="640080" y="5074920"/>
            <a:ext cx="10927080" cy="868680"/>
          </a:xfrm>
          <a:prstGeom prst="roundRect">
            <a:avLst>
              <a:gd name="adj" fmla="val 26316"/>
            </a:avLst>
          </a:prstGeom>
          <a:solidFill>
            <a:schemeClr val="accent3">
              <a:alpha val="30000"/>
            </a:schemeClr>
          </a:solidFill>
          <a:ln/>
        </p:spPr>
      </p:sp>
      <p:sp>
        <p:nvSpPr>
          <p:cNvPr id="22" name="Text 20"/>
          <p:cNvSpPr/>
          <p:nvPr/>
        </p:nvSpPr>
        <p:spPr>
          <a:xfrm>
            <a:off x="960120" y="5074920"/>
            <a:ext cx="10332720" cy="868680"/>
          </a:xfrm>
          <a:prstGeom prst="rect">
            <a:avLst/>
          </a:prstGeom>
          <a:noFill/>
          <a:ln/>
        </p:spPr>
        <p:txBody>
          <a:bodyPr wrap="square" lIns="0" tIns="0" rIns="0" bIns="0" rtlCol="0" anchor="ctr"/>
          <a:lstStyle/>
          <a:p>
            <a:pPr indent="0" marL="0">
              <a:buNone/>
            </a:pPr>
            <a:r>
              <a:rPr lang="en-US" sz="1900" b="1" dirty="0">
                <a:solidFill>
                  <a:schemeClr val="tx1"/>
                </a:solidFill>
              </a:rPr>
              <a:t>한글날 10월 9일은 해례본에 적힌 날짜(음력 9월 상순)를 오늘의 달력으로 바꾼 날이에요.</a:t>
            </a:r>
            <a:endParaRPr lang="en-US" sz="1900" dirty="0"/>
          </a:p>
        </p:txBody>
      </p:sp>
      <p:sp>
        <p:nvSpPr>
          <p:cNvPr id="25" name="Slide Number Placeholder 0"/>
          <p:cNvSpPr>
            <a:spLocks noGrp="1"/>
          </p:cNvSpPr>
          <p:nvPr>
            <p:ph type="sldNum" sz="quarter" idx="4294967295"/>
          </p:nvPr>
        </p:nvSpPr>
        <p:spPr>
          <a:xfrm>
            <a:off x="11247120" y="63550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mark-dot"/>
          <p:cNvSpPr/>
          <p:nvPr/>
        </p:nvSpPr>
        <p:spPr>
          <a:xfrm>
            <a:off x="640080" y="471830"/>
            <a:ext cx="175565" cy="175565"/>
          </a:xfrm>
          <a:prstGeom prst="ellipse">
            <a:avLst/>
          </a:prstGeom>
          <a:solidFill>
            <a:schemeClr val="accent2"/>
          </a:solidFill>
          <a:ln/>
        </p:spPr>
      </p:sp>
      <p:sp>
        <p:nvSpPr>
          <p:cNvPr id="3" name="mark-bar"/>
          <p:cNvSpPr/>
          <p:nvPr/>
        </p:nvSpPr>
        <p:spPr>
          <a:xfrm>
            <a:off x="874166" y="515722"/>
            <a:ext cx="365760" cy="87782"/>
          </a:xfrm>
          <a:prstGeom prst="roundRect">
            <a:avLst>
              <a:gd name="adj" fmla="val 50000"/>
            </a:avLst>
          </a:prstGeom>
          <a:solidFill>
            <a:schemeClr val="accent3"/>
          </a:solidFill>
          <a:ln/>
        </p:spPr>
      </p:sp>
      <p:sp>
        <p:nvSpPr>
          <p:cNvPr id="4" name="mark-stem"/>
          <p:cNvSpPr/>
          <p:nvPr/>
        </p:nvSpPr>
        <p:spPr>
          <a:xfrm>
            <a:off x="1298448" y="384048"/>
            <a:ext cx="87782" cy="351130"/>
          </a:xfrm>
          <a:prstGeom prst="roundRect">
            <a:avLst>
              <a:gd name="adj" fmla="val 50000"/>
            </a:avLst>
          </a:prstGeom>
          <a:solidFill>
            <a:schemeClr val="accent1"/>
          </a:solidFill>
          <a:ln/>
        </p:spPr>
      </p:sp>
      <p:sp>
        <p:nvSpPr>
          <p:cNvPr id="5" name="eyebrow-pill"/>
          <p:cNvSpPr/>
          <p:nvPr/>
        </p:nvSpPr>
        <p:spPr>
          <a:xfrm>
            <a:off x="1508760" y="384048"/>
            <a:ext cx="1316736" cy="384048"/>
          </a:xfrm>
          <a:prstGeom prst="roundRect">
            <a:avLst>
              <a:gd name="adj" fmla="val 50000"/>
            </a:avLst>
          </a:prstGeom>
          <a:solidFill>
            <a:schemeClr val="accent2"/>
          </a:solidFill>
          <a:ln/>
        </p:spPr>
      </p:sp>
      <p:sp>
        <p:nvSpPr>
          <p:cNvPr id="6" name="Text 4"/>
          <p:cNvSpPr/>
          <p:nvPr/>
        </p:nvSpPr>
        <p:spPr>
          <a:xfrm>
            <a:off x="1508760" y="384048"/>
            <a:ext cx="1316736" cy="384048"/>
          </a:xfrm>
          <a:prstGeom prst="rect">
            <a:avLst/>
          </a:prstGeom>
          <a:noFill/>
          <a:ln/>
        </p:spPr>
        <p:txBody>
          <a:bodyPr wrap="square" lIns="0" tIns="0" rIns="0" bIns="0" rtlCol="0" anchor="ctr"/>
          <a:lstStyle/>
          <a:p>
            <a:pPr algn="ctr" indent="0" marL="0">
              <a:buNone/>
            </a:pPr>
            <a:r>
              <a:rPr lang="en-US" sz="1400" b="1" dirty="0">
                <a:solidFill>
                  <a:schemeClr val="bg1"/>
                </a:solidFill>
              </a:rPr>
              <a:t>2 훈민정음</a:t>
            </a:r>
            <a:endParaRPr lang="en-US" sz="1400" dirty="0"/>
          </a:p>
        </p:txBody>
      </p:sp>
      <p:sp>
        <p:nvSpPr>
          <p:cNvPr id="7" name="Text 1"/>
          <p:cNvSpPr/>
          <p:nvPr>
            <p:ph idx="101" type="title" hasCustomPrompt="1"/>
          </p:nvPr>
        </p:nvSpPr>
        <p:spPr>
          <a:xfrm>
            <a:off x="640080" y="868680"/>
            <a:ext cx="10881360" cy="822960"/>
          </a:xfrm>
          <a:prstGeom prst="rect">
            <a:avLst/>
          </a:prstGeom>
          <a:noFill/>
          <a:ln/>
        </p:spPr>
        <p:txBody>
          <a:bodyPr wrap="square" lIns="0" tIns="0" rIns="0" bIns="0" rtlCol="0" anchor="ctr"/>
          <a:lstStyle/>
          <a:p>
            <a:pPr algn="l" indent="0" marL="0">
              <a:buNone/>
            </a:pPr>
            <a:r>
              <a:rPr lang="en-US" sz="3800" b="1" dirty="0">
                <a:solidFill>
                  <a:schemeClr val="tx1"/>
                </a:solidFill>
              </a:rPr>
              <a:t>기록일까, 상상일까?</a:t>
            </a:r>
            <a:endParaRPr lang="en-US" sz="3800" dirty="0"/>
          </a:p>
        </p:txBody>
      </p:sp>
      <p:sp>
        <p:nvSpPr>
          <p:cNvPr id="8" name="card"/>
          <p:cNvSpPr/>
          <p:nvPr/>
        </p:nvSpPr>
        <p:spPr>
          <a:xfrm>
            <a:off x="640080" y="2011680"/>
            <a:ext cx="3474720" cy="3200400"/>
          </a:xfrm>
          <a:prstGeom prst="roundRect">
            <a:avLst>
              <a:gd name="adj" fmla="val 7143"/>
            </a:avLst>
          </a:prstGeom>
          <a:solidFill>
            <a:schemeClr val="bg1"/>
          </a:solidFill>
          <a:ln w="15875">
            <a:solidFill>
              <a:srgbClr val="E4DFD2"/>
            </a:solidFill>
            <a:prstDash val="solid"/>
          </a:ln>
        </p:spPr>
      </p:sp>
      <p:sp>
        <p:nvSpPr>
          <p:cNvPr id="9" name="num"/>
          <p:cNvSpPr/>
          <p:nvPr/>
        </p:nvSpPr>
        <p:spPr>
          <a:xfrm>
            <a:off x="914400" y="2240280"/>
            <a:ext cx="685800" cy="685800"/>
          </a:xfrm>
          <a:prstGeom prst="ellipse">
            <a:avLst/>
          </a:prstGeom>
          <a:solidFill>
            <a:schemeClr val="accent1"/>
          </a:solidFill>
          <a:ln/>
        </p:spPr>
      </p:sp>
      <p:sp>
        <p:nvSpPr>
          <p:cNvPr id="10" name="Text 8"/>
          <p:cNvSpPr/>
          <p:nvPr/>
        </p:nvSpPr>
        <p:spPr>
          <a:xfrm>
            <a:off x="914400" y="2240280"/>
            <a:ext cx="685800" cy="685800"/>
          </a:xfrm>
          <a:prstGeom prst="rect">
            <a:avLst/>
          </a:prstGeom>
          <a:noFill/>
          <a:ln/>
        </p:spPr>
        <p:txBody>
          <a:bodyPr wrap="square" lIns="0" tIns="0" rIns="0" bIns="0" rtlCol="0" anchor="ctr"/>
          <a:lstStyle/>
          <a:p>
            <a:pPr algn="ctr" indent="0" marL="0">
              <a:buNone/>
            </a:pPr>
            <a:r>
              <a:rPr lang="en-US" sz="2600" b="1" dirty="0">
                <a:solidFill>
                  <a:schemeClr val="bg1"/>
                </a:solidFill>
              </a:rPr>
              <a:t>1</a:t>
            </a:r>
            <a:endParaRPr lang="en-US" sz="2600" dirty="0"/>
          </a:p>
        </p:txBody>
      </p:sp>
      <p:sp>
        <p:nvSpPr>
          <p:cNvPr id="11" name="Text 9"/>
          <p:cNvSpPr/>
          <p:nvPr/>
        </p:nvSpPr>
        <p:spPr>
          <a:xfrm>
            <a:off x="914400" y="3108960"/>
            <a:ext cx="2926080" cy="1371600"/>
          </a:xfrm>
          <a:prstGeom prst="rect">
            <a:avLst/>
          </a:prstGeom>
          <a:noFill/>
          <a:ln/>
        </p:spPr>
        <p:txBody>
          <a:bodyPr wrap="square" lIns="0" tIns="0" rIns="0" bIns="0" rtlCol="0" anchor="t"/>
          <a:lstStyle/>
          <a:p>
            <a:pPr indent="0" marL="0">
              <a:buNone/>
            </a:pPr>
            <a:r>
              <a:rPr lang="en-US" sz="2200" b="1" dirty="0">
                <a:solidFill>
                  <a:schemeClr val="tx1"/>
                </a:solidFill>
              </a:rPr>
              <a:t>세종은 새 문자 28자를 만들었다.</a:t>
            </a:r>
            <a:endParaRPr lang="en-US" sz="2200" dirty="0"/>
          </a:p>
        </p:txBody>
      </p:sp>
      <p:sp>
        <p:nvSpPr>
          <p:cNvPr id="12" name="Text 10"/>
          <p:cNvSpPr/>
          <p:nvPr/>
        </p:nvSpPr>
        <p:spPr>
          <a:xfrm>
            <a:off x="914400" y="4617720"/>
            <a:ext cx="2926080" cy="365760"/>
          </a:xfrm>
          <a:prstGeom prst="rect">
            <a:avLst/>
          </a:prstGeom>
          <a:noFill/>
          <a:ln/>
        </p:spPr>
        <p:txBody>
          <a:bodyPr wrap="square" lIns="0" tIns="0" rIns="0" bIns="0" rtlCol="0" anchor="t"/>
          <a:lstStyle/>
          <a:p>
            <a:pPr indent="0" marL="0">
              <a:buNone/>
            </a:pPr>
            <a:r>
              <a:rPr lang="en-US" sz="1500" b="1" dirty="0">
                <a:solidFill>
                  <a:schemeClr val="tx2"/>
                </a:solidFill>
              </a:rPr>
              <a:t>사실 · 상상 · 섞였어요</a:t>
            </a:r>
            <a:endParaRPr lang="en-US" sz="1500" dirty="0"/>
          </a:p>
        </p:txBody>
      </p:sp>
      <p:sp>
        <p:nvSpPr>
          <p:cNvPr id="13" name="card"/>
          <p:cNvSpPr/>
          <p:nvPr/>
        </p:nvSpPr>
        <p:spPr>
          <a:xfrm>
            <a:off x="4370832" y="2011680"/>
            <a:ext cx="3474720" cy="3200400"/>
          </a:xfrm>
          <a:prstGeom prst="roundRect">
            <a:avLst>
              <a:gd name="adj" fmla="val 7143"/>
            </a:avLst>
          </a:prstGeom>
          <a:solidFill>
            <a:schemeClr val="bg1"/>
          </a:solidFill>
          <a:ln w="15875">
            <a:solidFill>
              <a:srgbClr val="E4DFD2"/>
            </a:solidFill>
            <a:prstDash val="solid"/>
          </a:ln>
        </p:spPr>
      </p:sp>
      <p:sp>
        <p:nvSpPr>
          <p:cNvPr id="14" name="num"/>
          <p:cNvSpPr/>
          <p:nvPr/>
        </p:nvSpPr>
        <p:spPr>
          <a:xfrm>
            <a:off x="4645152" y="2240280"/>
            <a:ext cx="685800" cy="685800"/>
          </a:xfrm>
          <a:prstGeom prst="ellipse">
            <a:avLst/>
          </a:prstGeom>
          <a:solidFill>
            <a:schemeClr val="accent3"/>
          </a:solidFill>
          <a:ln/>
        </p:spPr>
      </p:sp>
      <p:sp>
        <p:nvSpPr>
          <p:cNvPr id="15" name="Text 13"/>
          <p:cNvSpPr/>
          <p:nvPr/>
        </p:nvSpPr>
        <p:spPr>
          <a:xfrm>
            <a:off x="4645152" y="2240280"/>
            <a:ext cx="685800" cy="685800"/>
          </a:xfrm>
          <a:prstGeom prst="rect">
            <a:avLst/>
          </a:prstGeom>
          <a:noFill/>
          <a:ln/>
        </p:spPr>
        <p:txBody>
          <a:bodyPr wrap="square" lIns="0" tIns="0" rIns="0" bIns="0" rtlCol="0" anchor="ctr"/>
          <a:lstStyle/>
          <a:p>
            <a:pPr algn="ctr" indent="0" marL="0">
              <a:buNone/>
            </a:pPr>
            <a:r>
              <a:rPr lang="en-US" sz="2600" b="1" dirty="0">
                <a:solidFill>
                  <a:schemeClr val="tx1"/>
                </a:solidFill>
              </a:rPr>
              <a:t>2</a:t>
            </a:r>
            <a:endParaRPr lang="en-US" sz="2600" dirty="0"/>
          </a:p>
        </p:txBody>
      </p:sp>
      <p:sp>
        <p:nvSpPr>
          <p:cNvPr id="16" name="Text 14"/>
          <p:cNvSpPr/>
          <p:nvPr/>
        </p:nvSpPr>
        <p:spPr>
          <a:xfrm>
            <a:off x="4645152" y="3108960"/>
            <a:ext cx="2926080" cy="1371600"/>
          </a:xfrm>
          <a:prstGeom prst="rect">
            <a:avLst/>
          </a:prstGeom>
          <a:noFill/>
          <a:ln/>
        </p:spPr>
        <p:txBody>
          <a:bodyPr wrap="square" lIns="0" tIns="0" rIns="0" bIns="0" rtlCol="0" anchor="t"/>
          <a:lstStyle/>
          <a:p>
            <a:pPr indent="0" marL="0">
              <a:buNone/>
            </a:pPr>
            <a:r>
              <a:rPr lang="en-US" sz="2200" b="1" dirty="0">
                <a:solidFill>
                  <a:schemeClr val="tx1"/>
                </a:solidFill>
              </a:rPr>
              <a:t>반대하는 신하들은 상소를 유튜브 생방송으로 올렸다.</a:t>
            </a:r>
            <a:endParaRPr lang="en-US" sz="2200" dirty="0"/>
          </a:p>
        </p:txBody>
      </p:sp>
      <p:sp>
        <p:nvSpPr>
          <p:cNvPr id="17" name="Text 15"/>
          <p:cNvSpPr/>
          <p:nvPr/>
        </p:nvSpPr>
        <p:spPr>
          <a:xfrm>
            <a:off x="4645152" y="4617720"/>
            <a:ext cx="2926080" cy="365760"/>
          </a:xfrm>
          <a:prstGeom prst="rect">
            <a:avLst/>
          </a:prstGeom>
          <a:noFill/>
          <a:ln/>
        </p:spPr>
        <p:txBody>
          <a:bodyPr wrap="square" lIns="0" tIns="0" rIns="0" bIns="0" rtlCol="0" anchor="t"/>
          <a:lstStyle/>
          <a:p>
            <a:pPr indent="0" marL="0">
              <a:buNone/>
            </a:pPr>
            <a:r>
              <a:rPr lang="en-US" sz="1500" b="1" dirty="0">
                <a:solidFill>
                  <a:schemeClr val="tx2"/>
                </a:solidFill>
              </a:rPr>
              <a:t>사실 · 상상 · 섞였어요</a:t>
            </a:r>
            <a:endParaRPr lang="en-US" sz="1500" dirty="0"/>
          </a:p>
        </p:txBody>
      </p:sp>
      <p:sp>
        <p:nvSpPr>
          <p:cNvPr id="18" name="card"/>
          <p:cNvSpPr/>
          <p:nvPr/>
        </p:nvSpPr>
        <p:spPr>
          <a:xfrm>
            <a:off x="8101584" y="2011680"/>
            <a:ext cx="3474720" cy="3200400"/>
          </a:xfrm>
          <a:prstGeom prst="roundRect">
            <a:avLst>
              <a:gd name="adj" fmla="val 7143"/>
            </a:avLst>
          </a:prstGeom>
          <a:solidFill>
            <a:schemeClr val="bg1"/>
          </a:solidFill>
          <a:ln w="15875">
            <a:solidFill>
              <a:srgbClr val="E4DFD2"/>
            </a:solidFill>
            <a:prstDash val="solid"/>
          </a:ln>
        </p:spPr>
      </p:sp>
      <p:sp>
        <p:nvSpPr>
          <p:cNvPr id="19" name="num"/>
          <p:cNvSpPr/>
          <p:nvPr/>
        </p:nvSpPr>
        <p:spPr>
          <a:xfrm>
            <a:off x="8375904" y="2240280"/>
            <a:ext cx="685800" cy="685800"/>
          </a:xfrm>
          <a:prstGeom prst="ellipse">
            <a:avLst/>
          </a:prstGeom>
          <a:solidFill>
            <a:schemeClr val="accent4"/>
          </a:solidFill>
          <a:ln/>
        </p:spPr>
      </p:sp>
      <p:sp>
        <p:nvSpPr>
          <p:cNvPr id="20" name="Text 18"/>
          <p:cNvSpPr/>
          <p:nvPr/>
        </p:nvSpPr>
        <p:spPr>
          <a:xfrm>
            <a:off x="8375904" y="2240280"/>
            <a:ext cx="685800" cy="685800"/>
          </a:xfrm>
          <a:prstGeom prst="rect">
            <a:avLst/>
          </a:prstGeom>
          <a:noFill/>
          <a:ln/>
        </p:spPr>
        <p:txBody>
          <a:bodyPr wrap="square" lIns="0" tIns="0" rIns="0" bIns="0" rtlCol="0" anchor="ctr"/>
          <a:lstStyle/>
          <a:p>
            <a:pPr algn="ctr" indent="0" marL="0">
              <a:buNone/>
            </a:pPr>
            <a:r>
              <a:rPr lang="en-US" sz="2600" b="1" dirty="0">
                <a:solidFill>
                  <a:schemeClr val="bg1"/>
                </a:solidFill>
              </a:rPr>
              <a:t>3</a:t>
            </a:r>
            <a:endParaRPr lang="en-US" sz="2600" dirty="0"/>
          </a:p>
        </p:txBody>
      </p:sp>
      <p:sp>
        <p:nvSpPr>
          <p:cNvPr id="21" name="Text 19"/>
          <p:cNvSpPr/>
          <p:nvPr/>
        </p:nvSpPr>
        <p:spPr>
          <a:xfrm>
            <a:off x="8375904" y="3108960"/>
            <a:ext cx="2926080" cy="1371600"/>
          </a:xfrm>
          <a:prstGeom prst="rect">
            <a:avLst/>
          </a:prstGeom>
          <a:noFill/>
          <a:ln/>
        </p:spPr>
        <p:txBody>
          <a:bodyPr wrap="square" lIns="0" tIns="0" rIns="0" bIns="0" rtlCol="0" anchor="t"/>
          <a:lstStyle/>
          <a:p>
            <a:pPr indent="0" marL="0">
              <a:buNone/>
            </a:pPr>
            <a:r>
              <a:rPr lang="en-US" sz="2200" b="1" dirty="0">
                <a:solidFill>
                  <a:schemeClr val="tx1"/>
                </a:solidFill>
              </a:rPr>
              <a:t>서당 아이들의 챌린지로 한글이 퍼졌다.</a:t>
            </a:r>
            <a:endParaRPr lang="en-US" sz="2200" dirty="0"/>
          </a:p>
        </p:txBody>
      </p:sp>
      <p:sp>
        <p:nvSpPr>
          <p:cNvPr id="22" name="Text 20"/>
          <p:cNvSpPr/>
          <p:nvPr/>
        </p:nvSpPr>
        <p:spPr>
          <a:xfrm>
            <a:off x="8375904" y="4617720"/>
            <a:ext cx="2926080" cy="365760"/>
          </a:xfrm>
          <a:prstGeom prst="rect">
            <a:avLst/>
          </a:prstGeom>
          <a:noFill/>
          <a:ln/>
        </p:spPr>
        <p:txBody>
          <a:bodyPr wrap="square" lIns="0" tIns="0" rIns="0" bIns="0" rtlCol="0" anchor="t"/>
          <a:lstStyle/>
          <a:p>
            <a:pPr indent="0" marL="0">
              <a:buNone/>
            </a:pPr>
            <a:r>
              <a:rPr lang="en-US" sz="1500" b="1" dirty="0">
                <a:solidFill>
                  <a:schemeClr val="tx2"/>
                </a:solidFill>
              </a:rPr>
              <a:t>사실 · 상상 · 섞였어요</a:t>
            </a:r>
            <a:endParaRPr lang="en-US" sz="1500" dirty="0"/>
          </a:p>
        </p:txBody>
      </p:sp>
      <p:sp>
        <p:nvSpPr>
          <p:cNvPr id="23" name="Text 21"/>
          <p:cNvSpPr/>
          <p:nvPr/>
        </p:nvSpPr>
        <p:spPr>
          <a:xfrm>
            <a:off x="640080" y="5440680"/>
            <a:ext cx="8778240" cy="457200"/>
          </a:xfrm>
          <a:prstGeom prst="rect">
            <a:avLst/>
          </a:prstGeom>
          <a:noFill/>
          <a:ln/>
        </p:spPr>
        <p:txBody>
          <a:bodyPr wrap="square" lIns="0" tIns="0" rIns="0" bIns="0" rtlCol="0" anchor="ctr"/>
          <a:lstStyle/>
          <a:p>
            <a:pPr indent="0" marL="0">
              <a:buNone/>
            </a:pPr>
            <a:r>
              <a:rPr lang="en-US" sz="2100" b="1" dirty="0">
                <a:solidFill>
                  <a:schemeClr val="accent2"/>
                </a:solidFill>
              </a:rPr>
              <a:t>섞인 문장은 나누어 말해요. 근거는 사료 A~E에서 찾아요.</a:t>
            </a:r>
            <a:endParaRPr lang="en-US" sz="2100" dirty="0"/>
          </a:p>
        </p:txBody>
      </p:sp>
      <p:sp>
        <p:nvSpPr>
          <p:cNvPr id="24" name="pill"/>
          <p:cNvSpPr/>
          <p:nvPr/>
        </p:nvSpPr>
        <p:spPr>
          <a:xfrm>
            <a:off x="10104120" y="5440680"/>
            <a:ext cx="1463040" cy="457200"/>
          </a:xfrm>
          <a:prstGeom prst="roundRect">
            <a:avLst>
              <a:gd name="adj" fmla="val 50000"/>
            </a:avLst>
          </a:prstGeom>
          <a:solidFill>
            <a:schemeClr val="accent3"/>
          </a:solidFill>
          <a:ln/>
        </p:spPr>
      </p:sp>
      <p:sp>
        <p:nvSpPr>
          <p:cNvPr id="25" name="Text 23"/>
          <p:cNvSpPr/>
          <p:nvPr/>
        </p:nvSpPr>
        <p:spPr>
          <a:xfrm>
            <a:off x="10104120" y="5440680"/>
            <a:ext cx="1463040" cy="457200"/>
          </a:xfrm>
          <a:prstGeom prst="rect">
            <a:avLst/>
          </a:prstGeom>
          <a:noFill/>
          <a:ln/>
        </p:spPr>
        <p:txBody>
          <a:bodyPr wrap="square" lIns="0" tIns="0" rIns="0" bIns="0" rtlCol="0" anchor="ctr"/>
          <a:lstStyle/>
          <a:p>
            <a:pPr algn="ctr" indent="0" marL="0">
              <a:buNone/>
            </a:pPr>
            <a:r>
              <a:rPr lang="en-US" sz="1600" b="1" dirty="0">
                <a:solidFill>
                  <a:schemeClr val="tx1"/>
                </a:solidFill>
              </a:rPr>
              <a:t>활동지 2</a:t>
            </a:r>
            <a:endParaRPr lang="en-US" sz="1600" dirty="0"/>
          </a:p>
        </p:txBody>
      </p:sp>
      <p:sp>
        <p:nvSpPr>
          <p:cNvPr id="25" name="Slide Number Placeholder 0"/>
          <p:cNvSpPr>
            <a:spLocks noGrp="1"/>
          </p:cNvSpPr>
          <p:nvPr>
            <p:ph type="sldNum" sz="quarter" idx="4294967295"/>
          </p:nvPr>
        </p:nvSpPr>
        <p:spPr>
          <a:xfrm>
            <a:off x="11247120" y="63550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822960" y="1417320"/>
            <a:ext cx="2743200" cy="731520"/>
          </a:xfrm>
          <a:prstGeom prst="rect">
            <a:avLst/>
          </a:prstGeom>
          <a:noFill/>
          <a:ln/>
        </p:spPr>
        <p:txBody>
          <a:bodyPr wrap="square" lIns="0" tIns="0" rIns="0" bIns="0" rtlCol="0" anchor="t"/>
          <a:lstStyle/>
          <a:p>
            <a:pPr indent="0" marL="0">
              <a:buNone/>
            </a:pPr>
            <a:r>
              <a:rPr lang="en-US" sz="4000" b="1" dirty="0">
                <a:solidFill>
                  <a:schemeClr val="accent4"/>
                </a:solidFill>
              </a:rPr>
              <a:t>3</a:t>
            </a:r>
            <a:endParaRPr lang="en-US" sz="4000" dirty="0"/>
          </a:p>
        </p:txBody>
      </p:sp>
      <p:sp>
        <p:nvSpPr>
          <p:cNvPr id="3" name="Text 1"/>
          <p:cNvSpPr/>
          <p:nvPr>
            <p:ph idx="101" type="title" hasCustomPrompt="1"/>
          </p:nvPr>
        </p:nvSpPr>
        <p:spPr>
          <a:xfrm>
            <a:off x="822960" y="2011680"/>
            <a:ext cx="7498080" cy="2011680"/>
          </a:xfrm>
          <a:prstGeom prst="rect">
            <a:avLst/>
          </a:prstGeom>
          <a:noFill/>
          <a:ln/>
        </p:spPr>
        <p:txBody>
          <a:bodyPr wrap="square" lIns="0" tIns="0" rIns="0" bIns="0" rtlCol="0" anchor="t"/>
          <a:lstStyle/>
          <a:p>
            <a:pPr algn="l" indent="0" marL="0">
              <a:lnSpc>
                <a:spcPct val="105000"/>
              </a:lnSpc>
              <a:buNone/>
            </a:pPr>
            <a:r>
              <a:rPr lang="en-US" sz="5200" b="1" dirty="0">
                <a:solidFill>
                  <a:schemeClr val="bg1"/>
                </a:solidFill>
              </a:rPr>
              <a:t>오늘의 한글</a:t>
            </a:r>
            <a:endParaRPr lang="en-US" sz="5200" dirty="0"/>
          </a:p>
        </p:txBody>
      </p:sp>
      <p:sp>
        <p:nvSpPr>
          <p:cNvPr id="4" name="Text 2"/>
          <p:cNvSpPr/>
          <p:nvPr/>
        </p:nvSpPr>
        <p:spPr>
          <a:xfrm>
            <a:off x="822960" y="3063240"/>
            <a:ext cx="7132320" cy="548640"/>
          </a:xfrm>
          <a:prstGeom prst="rect">
            <a:avLst/>
          </a:prstGeom>
          <a:noFill/>
          <a:ln/>
        </p:spPr>
        <p:txBody>
          <a:bodyPr wrap="square" lIns="0" tIns="0" rIns="0" bIns="0" rtlCol="0" anchor="t"/>
          <a:lstStyle/>
          <a:p>
            <a:pPr indent="0" marL="0">
              <a:buNone/>
            </a:pPr>
            <a:r>
              <a:rPr lang="en-US" sz="2400" dirty="0">
                <a:solidFill>
                  <a:schemeClr val="bg2"/>
                </a:solidFill>
              </a:rPr>
              <a:t>내 생활 속에서 한글이 하는 일</a:t>
            </a:r>
            <a:endParaRPr lang="en-US" sz="2400" dirty="0"/>
          </a:p>
        </p:txBody>
      </p:sp>
      <p:sp>
        <p:nvSpPr>
          <p:cNvPr id="5" name="deco-sky"/>
          <p:cNvSpPr/>
          <p:nvPr/>
        </p:nvSpPr>
        <p:spPr>
          <a:xfrm>
            <a:off x="8732520" y="822960"/>
            <a:ext cx="1920240" cy="1920240"/>
          </a:xfrm>
          <a:prstGeom prst="ellipse">
            <a:avLst/>
          </a:prstGeom>
          <a:solidFill>
            <a:schemeClr val="accent3"/>
          </a:solidFill>
          <a:ln/>
        </p:spPr>
      </p:sp>
      <p:sp>
        <p:nvSpPr>
          <p:cNvPr id="6" name="deco-earth"/>
          <p:cNvSpPr/>
          <p:nvPr/>
        </p:nvSpPr>
        <p:spPr>
          <a:xfrm>
            <a:off x="8046720" y="3977640"/>
            <a:ext cx="3566160" cy="640080"/>
          </a:xfrm>
          <a:prstGeom prst="roundRect">
            <a:avLst>
              <a:gd name="adj" fmla="val 50000"/>
            </a:avLst>
          </a:prstGeom>
          <a:solidFill>
            <a:schemeClr val="accent2"/>
          </a:solidFill>
          <a:ln/>
        </p:spPr>
      </p:sp>
      <p:sp>
        <p:nvSpPr>
          <p:cNvPr id="7" name="deco-person"/>
          <p:cNvSpPr/>
          <p:nvPr/>
        </p:nvSpPr>
        <p:spPr>
          <a:xfrm>
            <a:off x="10972800" y="1463040"/>
            <a:ext cx="640080" cy="2240280"/>
          </a:xfrm>
          <a:prstGeom prst="roundRect">
            <a:avLst>
              <a:gd name="adj" fmla="val 50000"/>
            </a:avLst>
          </a:prstGeom>
          <a:solidFill>
            <a:schemeClr val="accent1"/>
          </a:solidFill>
          <a:ln/>
        </p:spPr>
      </p:sp>
      <p:sp>
        <p:nvSpPr>
          <p:cNvPr id="25" name="Slide Number Placeholder 0"/>
          <p:cNvSpPr>
            <a:spLocks noGrp="1"/>
          </p:cNvSpPr>
          <p:nvPr>
            <p:ph type="sldNum" sz="quarter" idx="4294967295"/>
          </p:nvPr>
        </p:nvSpPr>
        <p:spPr>
          <a:xfrm>
            <a:off x="11247120" y="63550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bg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mark-dot"/>
          <p:cNvSpPr/>
          <p:nvPr/>
        </p:nvSpPr>
        <p:spPr>
          <a:xfrm>
            <a:off x="640080" y="471830"/>
            <a:ext cx="175565" cy="175565"/>
          </a:xfrm>
          <a:prstGeom prst="ellipse">
            <a:avLst/>
          </a:prstGeom>
          <a:solidFill>
            <a:schemeClr val="accent2"/>
          </a:solidFill>
          <a:ln/>
        </p:spPr>
      </p:sp>
      <p:sp>
        <p:nvSpPr>
          <p:cNvPr id="3" name="mark-bar"/>
          <p:cNvSpPr/>
          <p:nvPr/>
        </p:nvSpPr>
        <p:spPr>
          <a:xfrm>
            <a:off x="874166" y="515722"/>
            <a:ext cx="365760" cy="87782"/>
          </a:xfrm>
          <a:prstGeom prst="roundRect">
            <a:avLst>
              <a:gd name="adj" fmla="val 50000"/>
            </a:avLst>
          </a:prstGeom>
          <a:solidFill>
            <a:schemeClr val="accent3"/>
          </a:solidFill>
          <a:ln/>
        </p:spPr>
      </p:sp>
      <p:sp>
        <p:nvSpPr>
          <p:cNvPr id="4" name="mark-stem"/>
          <p:cNvSpPr/>
          <p:nvPr/>
        </p:nvSpPr>
        <p:spPr>
          <a:xfrm>
            <a:off x="1298448" y="384048"/>
            <a:ext cx="87782" cy="351130"/>
          </a:xfrm>
          <a:prstGeom prst="roundRect">
            <a:avLst>
              <a:gd name="adj" fmla="val 50000"/>
            </a:avLst>
          </a:prstGeom>
          <a:solidFill>
            <a:schemeClr val="accent1"/>
          </a:solidFill>
          <a:ln/>
        </p:spPr>
      </p:sp>
      <p:sp>
        <p:nvSpPr>
          <p:cNvPr id="5" name="eyebrow-pill"/>
          <p:cNvSpPr/>
          <p:nvPr/>
        </p:nvSpPr>
        <p:spPr>
          <a:xfrm>
            <a:off x="1508760" y="384048"/>
            <a:ext cx="1664208" cy="384048"/>
          </a:xfrm>
          <a:prstGeom prst="roundRect">
            <a:avLst>
              <a:gd name="adj" fmla="val 50000"/>
            </a:avLst>
          </a:prstGeom>
          <a:solidFill>
            <a:schemeClr val="accent4"/>
          </a:solidFill>
          <a:ln/>
        </p:spPr>
      </p:sp>
      <p:sp>
        <p:nvSpPr>
          <p:cNvPr id="6" name="Text 4"/>
          <p:cNvSpPr/>
          <p:nvPr/>
        </p:nvSpPr>
        <p:spPr>
          <a:xfrm>
            <a:off x="1508760" y="384048"/>
            <a:ext cx="1664208" cy="384048"/>
          </a:xfrm>
          <a:prstGeom prst="rect">
            <a:avLst/>
          </a:prstGeom>
          <a:noFill/>
          <a:ln/>
        </p:spPr>
        <p:txBody>
          <a:bodyPr wrap="square" lIns="0" tIns="0" rIns="0" bIns="0" rtlCol="0" anchor="ctr"/>
          <a:lstStyle/>
          <a:p>
            <a:pPr algn="ctr" indent="0" marL="0">
              <a:buNone/>
            </a:pPr>
            <a:r>
              <a:rPr lang="en-US" sz="1400" b="1" dirty="0">
                <a:solidFill>
                  <a:schemeClr val="bg1"/>
                </a:solidFill>
              </a:rPr>
              <a:t>3 오늘의 한글</a:t>
            </a:r>
            <a:endParaRPr lang="en-US" sz="1400" dirty="0"/>
          </a:p>
        </p:txBody>
      </p:sp>
      <p:sp>
        <p:nvSpPr>
          <p:cNvPr id="7" name="Text 1"/>
          <p:cNvSpPr/>
          <p:nvPr>
            <p:ph idx="101" type="title" hasCustomPrompt="1"/>
          </p:nvPr>
        </p:nvSpPr>
        <p:spPr>
          <a:xfrm>
            <a:off x="640080" y="868680"/>
            <a:ext cx="10881360" cy="822960"/>
          </a:xfrm>
          <a:prstGeom prst="rect">
            <a:avLst/>
          </a:prstGeom>
          <a:noFill/>
          <a:ln/>
        </p:spPr>
        <p:txBody>
          <a:bodyPr wrap="square" lIns="0" tIns="0" rIns="0" bIns="0" rtlCol="0" anchor="ctr"/>
          <a:lstStyle/>
          <a:p>
            <a:pPr algn="l" indent="0" marL="0">
              <a:buNone/>
            </a:pPr>
            <a:r>
              <a:rPr lang="en-US" sz="3800" b="1" dirty="0">
                <a:solidFill>
                  <a:schemeClr val="tx1"/>
                </a:solidFill>
              </a:rPr>
              <a:t>세종대왕께 편지를 써요</a:t>
            </a:r>
            <a:endParaRPr lang="en-US" sz="3800" dirty="0"/>
          </a:p>
        </p:txBody>
      </p:sp>
      <p:sp>
        <p:nvSpPr>
          <p:cNvPr id="8" name="seodang-frame"/>
          <p:cNvSpPr/>
          <p:nvPr/>
        </p:nvSpPr>
        <p:spPr>
          <a:xfrm>
            <a:off x="585216" y="1911096"/>
            <a:ext cx="2761488" cy="2532888"/>
          </a:xfrm>
          <a:prstGeom prst="roundRect">
            <a:avLst>
              <a:gd name="adj" fmla="val 4332"/>
            </a:avLst>
          </a:prstGeom>
          <a:solidFill>
            <a:schemeClr val="bg1"/>
          </a:solidFill>
          <a:ln w="12700">
            <a:solidFill>
              <a:srgbClr val="E4DFD2"/>
            </a:solidFill>
            <a:prstDash val="solid"/>
          </a:ln>
        </p:spPr>
      </p:sp>
      <p:pic>
        <p:nvPicPr>
          <p:cNvPr id="9" name="seodang" descr="img/seodang.jpg">    </p:cNvPr>
          <p:cNvPicPr>
            <a:picLocks noChangeAspect="1"/>
          </p:cNvPicPr>
          <p:nvPr/>
        </p:nvPicPr>
        <p:blipFill>
          <a:blip r:embed="rId1"/>
          <a:srcRect l="0" r="0" t="0" b="0"/>
          <a:stretch/>
        </p:blipFill>
        <p:spPr>
          <a:xfrm>
            <a:off x="640080" y="1965960"/>
            <a:ext cx="2651760" cy="2423160"/>
          </a:xfrm>
          <a:prstGeom prst="rect">
            <a:avLst/>
          </a:prstGeom>
        </p:spPr>
      </p:pic>
      <p:sp>
        <p:nvSpPr>
          <p:cNvPr id="10" name="step"/>
          <p:cNvSpPr/>
          <p:nvPr/>
        </p:nvSpPr>
        <p:spPr>
          <a:xfrm>
            <a:off x="3566160" y="2011680"/>
            <a:ext cx="640080" cy="640080"/>
          </a:xfrm>
          <a:prstGeom prst="ellipse">
            <a:avLst/>
          </a:prstGeom>
          <a:solidFill>
            <a:schemeClr val="accent4"/>
          </a:solidFill>
          <a:ln/>
        </p:spPr>
      </p:sp>
      <p:sp>
        <p:nvSpPr>
          <p:cNvPr id="11" name="Text 8"/>
          <p:cNvSpPr/>
          <p:nvPr/>
        </p:nvSpPr>
        <p:spPr>
          <a:xfrm>
            <a:off x="3566160" y="2011680"/>
            <a:ext cx="640080" cy="640080"/>
          </a:xfrm>
          <a:prstGeom prst="rect">
            <a:avLst/>
          </a:prstGeom>
          <a:noFill/>
          <a:ln/>
        </p:spPr>
        <p:txBody>
          <a:bodyPr wrap="square" lIns="0" tIns="0" rIns="0" bIns="0" rtlCol="0" anchor="ctr"/>
          <a:lstStyle/>
          <a:p>
            <a:pPr algn="ctr" indent="0" marL="0">
              <a:buNone/>
            </a:pPr>
            <a:r>
              <a:rPr lang="en-US" sz="2200" b="1" dirty="0">
                <a:solidFill>
                  <a:schemeClr val="bg1"/>
                </a:solidFill>
              </a:rPr>
              <a:t>1</a:t>
            </a:r>
            <a:endParaRPr lang="en-US" sz="2200" dirty="0"/>
          </a:p>
        </p:txBody>
      </p:sp>
      <p:sp>
        <p:nvSpPr>
          <p:cNvPr id="12" name="Text 9"/>
          <p:cNvSpPr/>
          <p:nvPr/>
        </p:nvSpPr>
        <p:spPr>
          <a:xfrm>
            <a:off x="4343400" y="2011680"/>
            <a:ext cx="2377440" cy="685800"/>
          </a:xfrm>
          <a:prstGeom prst="rect">
            <a:avLst/>
          </a:prstGeom>
          <a:noFill/>
          <a:ln/>
        </p:spPr>
        <p:txBody>
          <a:bodyPr wrap="square" lIns="0" tIns="0" rIns="0" bIns="0" rtlCol="0" anchor="ctr"/>
          <a:lstStyle/>
          <a:p>
            <a:pPr indent="0" marL="0">
              <a:buNone/>
            </a:pPr>
            <a:r>
              <a:rPr lang="en-US" sz="1800" b="1" dirty="0">
                <a:solidFill>
                  <a:schemeClr val="tx1"/>
                </a:solidFill>
              </a:rPr>
              <a:t>한글이 도움이 된 순간 떠올리기</a:t>
            </a:r>
            <a:endParaRPr lang="en-US" sz="1800" dirty="0"/>
          </a:p>
        </p:txBody>
      </p:sp>
      <p:sp>
        <p:nvSpPr>
          <p:cNvPr id="13" name="step"/>
          <p:cNvSpPr/>
          <p:nvPr/>
        </p:nvSpPr>
        <p:spPr>
          <a:xfrm>
            <a:off x="3566160" y="2880360"/>
            <a:ext cx="640080" cy="640080"/>
          </a:xfrm>
          <a:prstGeom prst="ellipse">
            <a:avLst/>
          </a:prstGeom>
          <a:solidFill>
            <a:schemeClr val="accent4"/>
          </a:solidFill>
          <a:ln/>
        </p:spPr>
      </p:sp>
      <p:sp>
        <p:nvSpPr>
          <p:cNvPr id="14" name="Text 11"/>
          <p:cNvSpPr/>
          <p:nvPr/>
        </p:nvSpPr>
        <p:spPr>
          <a:xfrm>
            <a:off x="3566160" y="2880360"/>
            <a:ext cx="640080" cy="640080"/>
          </a:xfrm>
          <a:prstGeom prst="rect">
            <a:avLst/>
          </a:prstGeom>
          <a:noFill/>
          <a:ln/>
        </p:spPr>
        <p:txBody>
          <a:bodyPr wrap="square" lIns="0" tIns="0" rIns="0" bIns="0" rtlCol="0" anchor="ctr"/>
          <a:lstStyle/>
          <a:p>
            <a:pPr algn="ctr" indent="0" marL="0">
              <a:buNone/>
            </a:pPr>
            <a:r>
              <a:rPr lang="en-US" sz="2200" b="1" dirty="0">
                <a:solidFill>
                  <a:schemeClr val="bg1"/>
                </a:solidFill>
              </a:rPr>
              <a:t>2</a:t>
            </a:r>
            <a:endParaRPr lang="en-US" sz="2200" dirty="0"/>
          </a:p>
        </p:txBody>
      </p:sp>
      <p:sp>
        <p:nvSpPr>
          <p:cNvPr id="15" name="Text 12"/>
          <p:cNvSpPr/>
          <p:nvPr/>
        </p:nvSpPr>
        <p:spPr>
          <a:xfrm>
            <a:off x="4343400" y="2880360"/>
            <a:ext cx="2377440" cy="685800"/>
          </a:xfrm>
          <a:prstGeom prst="rect">
            <a:avLst/>
          </a:prstGeom>
          <a:noFill/>
          <a:ln/>
        </p:spPr>
        <p:txBody>
          <a:bodyPr wrap="square" lIns="0" tIns="0" rIns="0" bIns="0" rtlCol="0" anchor="ctr"/>
          <a:lstStyle/>
          <a:p>
            <a:pPr indent="0" marL="0">
              <a:buNone/>
            </a:pPr>
            <a:r>
              <a:rPr lang="en-US" sz="1800" b="1" dirty="0">
                <a:solidFill>
                  <a:schemeClr val="tx1"/>
                </a:solidFill>
              </a:rPr>
              <a:t>세종대왕께 3~4문장 편지 쓰기</a:t>
            </a:r>
            <a:endParaRPr lang="en-US" sz="1800" dirty="0"/>
          </a:p>
        </p:txBody>
      </p:sp>
      <p:sp>
        <p:nvSpPr>
          <p:cNvPr id="16" name="step"/>
          <p:cNvSpPr/>
          <p:nvPr/>
        </p:nvSpPr>
        <p:spPr>
          <a:xfrm>
            <a:off x="3566160" y="3749040"/>
            <a:ext cx="640080" cy="640080"/>
          </a:xfrm>
          <a:prstGeom prst="ellipse">
            <a:avLst/>
          </a:prstGeom>
          <a:solidFill>
            <a:schemeClr val="accent4"/>
          </a:solidFill>
          <a:ln/>
        </p:spPr>
      </p:sp>
      <p:sp>
        <p:nvSpPr>
          <p:cNvPr id="17" name="Text 14"/>
          <p:cNvSpPr/>
          <p:nvPr/>
        </p:nvSpPr>
        <p:spPr>
          <a:xfrm>
            <a:off x="3566160" y="3749040"/>
            <a:ext cx="640080" cy="640080"/>
          </a:xfrm>
          <a:prstGeom prst="rect">
            <a:avLst/>
          </a:prstGeom>
          <a:noFill/>
          <a:ln/>
        </p:spPr>
        <p:txBody>
          <a:bodyPr wrap="square" lIns="0" tIns="0" rIns="0" bIns="0" rtlCol="0" anchor="ctr"/>
          <a:lstStyle/>
          <a:p>
            <a:pPr algn="ctr" indent="0" marL="0">
              <a:buNone/>
            </a:pPr>
            <a:r>
              <a:rPr lang="en-US" sz="2200" b="1" dirty="0">
                <a:solidFill>
                  <a:schemeClr val="bg1"/>
                </a:solidFill>
              </a:rPr>
              <a:t>3</a:t>
            </a:r>
            <a:endParaRPr lang="en-US" sz="2200" dirty="0"/>
          </a:p>
        </p:txBody>
      </p:sp>
      <p:sp>
        <p:nvSpPr>
          <p:cNvPr id="18" name="Text 15"/>
          <p:cNvSpPr/>
          <p:nvPr/>
        </p:nvSpPr>
        <p:spPr>
          <a:xfrm>
            <a:off x="4343400" y="3749040"/>
            <a:ext cx="2377440" cy="685800"/>
          </a:xfrm>
          <a:prstGeom prst="rect">
            <a:avLst/>
          </a:prstGeom>
          <a:noFill/>
          <a:ln/>
        </p:spPr>
        <p:txBody>
          <a:bodyPr wrap="square" lIns="0" tIns="0" rIns="0" bIns="0" rtlCol="0" anchor="ctr"/>
          <a:lstStyle/>
          <a:p>
            <a:pPr indent="0" marL="0">
              <a:buNone/>
            </a:pPr>
            <a:r>
              <a:rPr lang="en-US" sz="1800" b="1" dirty="0">
                <a:solidFill>
                  <a:schemeClr val="tx1"/>
                </a:solidFill>
              </a:rPr>
              <a:t>짝과 바꿔 읽고 한 줄 응원</a:t>
            </a:r>
            <a:endParaRPr lang="en-US" sz="1800" dirty="0"/>
          </a:p>
        </p:txBody>
      </p:sp>
      <p:sp>
        <p:nvSpPr>
          <p:cNvPr id="19" name="Text 16"/>
          <p:cNvSpPr/>
          <p:nvPr/>
        </p:nvSpPr>
        <p:spPr>
          <a:xfrm>
            <a:off x="640080" y="4663440"/>
            <a:ext cx="6126480" cy="777240"/>
          </a:xfrm>
          <a:prstGeom prst="rect">
            <a:avLst/>
          </a:prstGeom>
          <a:noFill/>
          <a:ln/>
        </p:spPr>
        <p:txBody>
          <a:bodyPr wrap="square" lIns="0" tIns="0" rIns="0" bIns="0" rtlCol="0" anchor="t"/>
          <a:lstStyle/>
          <a:p>
            <a:pPr indent="0" marL="0">
              <a:buNone/>
            </a:pPr>
            <a:r>
              <a:rPr lang="en-US" sz="1600" b="1" dirty="0">
                <a:solidFill>
                  <a:schemeClr val="accent2"/>
                </a:solidFill>
              </a:rPr>
              <a:t>그림책의 마지막 질문</a:t>
            </a:r>
            <a:endParaRPr lang="en-US" sz="1600" dirty="0"/>
          </a:p>
          <a:p>
            <a:pPr indent="0" marL="0">
              <a:buNone/>
            </a:pPr>
            <a:r>
              <a:rPr lang="en-US" sz="1600" b="1" dirty="0">
                <a:solidFill>
                  <a:schemeClr val="accent2"/>
                </a:solidFill>
              </a:rPr>
              <a:t>“당신은 무엇을 기록하며 어떻게 공유하고 있습니까?”</a:t>
            </a:r>
            <a:endParaRPr lang="en-US" sz="1600" dirty="0"/>
          </a:p>
        </p:txBody>
      </p:sp>
      <p:sp>
        <p:nvSpPr>
          <p:cNvPr id="20" name="pill"/>
          <p:cNvSpPr/>
          <p:nvPr/>
        </p:nvSpPr>
        <p:spPr>
          <a:xfrm>
            <a:off x="640080" y="5532120"/>
            <a:ext cx="1463040" cy="457200"/>
          </a:xfrm>
          <a:prstGeom prst="roundRect">
            <a:avLst>
              <a:gd name="adj" fmla="val 50000"/>
            </a:avLst>
          </a:prstGeom>
          <a:solidFill>
            <a:schemeClr val="accent3"/>
          </a:solidFill>
          <a:ln/>
        </p:spPr>
      </p:sp>
      <p:sp>
        <p:nvSpPr>
          <p:cNvPr id="21" name="Text 18"/>
          <p:cNvSpPr/>
          <p:nvPr/>
        </p:nvSpPr>
        <p:spPr>
          <a:xfrm>
            <a:off x="640080" y="5532120"/>
            <a:ext cx="1463040" cy="457200"/>
          </a:xfrm>
          <a:prstGeom prst="rect">
            <a:avLst/>
          </a:prstGeom>
          <a:noFill/>
          <a:ln/>
        </p:spPr>
        <p:txBody>
          <a:bodyPr wrap="square" lIns="0" tIns="0" rIns="0" bIns="0" rtlCol="0" anchor="ctr"/>
          <a:lstStyle/>
          <a:p>
            <a:pPr algn="ctr" indent="0" marL="0">
              <a:buNone/>
            </a:pPr>
            <a:r>
              <a:rPr lang="en-US" sz="1600" b="1" dirty="0">
                <a:solidFill>
                  <a:schemeClr val="tx1"/>
                </a:solidFill>
              </a:rPr>
              <a:t>활동지 3</a:t>
            </a:r>
            <a:endParaRPr lang="en-US" sz="1600" dirty="0"/>
          </a:p>
        </p:txBody>
      </p:sp>
      <p:sp>
        <p:nvSpPr>
          <p:cNvPr id="22" name="card"/>
          <p:cNvSpPr/>
          <p:nvPr/>
        </p:nvSpPr>
        <p:spPr>
          <a:xfrm>
            <a:off x="6949440" y="1965960"/>
            <a:ext cx="4617720" cy="3931920"/>
          </a:xfrm>
          <a:prstGeom prst="roundRect">
            <a:avLst>
              <a:gd name="adj" fmla="val 5814"/>
            </a:avLst>
          </a:prstGeom>
          <a:solidFill>
            <a:schemeClr val="bg1"/>
          </a:solidFill>
          <a:ln w="15875">
            <a:solidFill>
              <a:srgbClr val="E4DFD2"/>
            </a:solidFill>
            <a:prstDash val="solid"/>
          </a:ln>
        </p:spPr>
      </p:sp>
      <p:sp>
        <p:nvSpPr>
          <p:cNvPr id="23" name="Text 20"/>
          <p:cNvSpPr/>
          <p:nvPr/>
        </p:nvSpPr>
        <p:spPr>
          <a:xfrm>
            <a:off x="7315200" y="2240280"/>
            <a:ext cx="3108960" cy="457200"/>
          </a:xfrm>
          <a:prstGeom prst="rect">
            <a:avLst/>
          </a:prstGeom>
          <a:noFill/>
          <a:ln/>
        </p:spPr>
        <p:txBody>
          <a:bodyPr wrap="square" lIns="0" tIns="0" rIns="0" bIns="0" rtlCol="0" anchor="t"/>
          <a:lstStyle/>
          <a:p>
            <a:pPr indent="0" marL="0">
              <a:buNone/>
            </a:pPr>
            <a:r>
              <a:rPr lang="en-US" sz="2400" b="1" dirty="0">
                <a:solidFill>
                  <a:schemeClr val="tx1"/>
                </a:solidFill>
              </a:rPr>
              <a:t>세종대왕님께</a:t>
            </a:r>
            <a:endParaRPr lang="en-US" sz="2400" dirty="0"/>
          </a:p>
        </p:txBody>
      </p:sp>
      <p:sp>
        <p:nvSpPr>
          <p:cNvPr id="24" name="stamp"/>
          <p:cNvSpPr/>
          <p:nvPr/>
        </p:nvSpPr>
        <p:spPr>
          <a:xfrm>
            <a:off x="10561320" y="2194560"/>
            <a:ext cx="731520" cy="868680"/>
          </a:xfrm>
          <a:prstGeom prst="roundRect">
            <a:avLst>
              <a:gd name="adj" fmla="val 10000"/>
            </a:avLst>
          </a:prstGeom>
          <a:solidFill>
            <a:schemeClr val="accent2"/>
          </a:solidFill>
          <a:ln/>
        </p:spPr>
      </p:sp>
      <p:sp>
        <p:nvSpPr>
          <p:cNvPr id="25" name="Text 22"/>
          <p:cNvSpPr/>
          <p:nvPr/>
        </p:nvSpPr>
        <p:spPr>
          <a:xfrm>
            <a:off x="10561320" y="2194560"/>
            <a:ext cx="731520" cy="868680"/>
          </a:xfrm>
          <a:prstGeom prst="rect">
            <a:avLst/>
          </a:prstGeom>
          <a:noFill/>
          <a:ln/>
        </p:spPr>
        <p:txBody>
          <a:bodyPr wrap="square" lIns="0" tIns="0" rIns="0" bIns="0" rtlCol="0" anchor="ctr"/>
          <a:lstStyle/>
          <a:p>
            <a:pPr algn="ctr" indent="0" marL="0">
              <a:buNone/>
            </a:pPr>
            <a:r>
              <a:rPr lang="en-US" sz="1600" b="1" dirty="0">
                <a:solidFill>
                  <a:schemeClr val="bg1"/>
                </a:solidFill>
              </a:rPr>
              <a:t>한</a:t>
            </a:r>
            <a:endParaRPr lang="en-US" sz="1600" dirty="0"/>
          </a:p>
          <a:p>
            <a:pPr algn="ctr" indent="0" marL="0">
              <a:buNone/>
            </a:pPr>
            <a:r>
              <a:rPr lang="en-US" sz="1600" b="1" dirty="0">
                <a:solidFill>
                  <a:schemeClr val="bg1"/>
                </a:solidFill>
              </a:rPr>
              <a:t>글</a:t>
            </a:r>
            <a:endParaRPr lang="en-US" sz="1600" dirty="0"/>
          </a:p>
        </p:txBody>
      </p:sp>
      <p:sp>
        <p:nvSpPr>
          <p:cNvPr id="26" name="letter-line"/>
          <p:cNvSpPr/>
          <p:nvPr/>
        </p:nvSpPr>
        <p:spPr>
          <a:xfrm>
            <a:off x="7315200" y="3337560"/>
            <a:ext cx="3886200" cy="0"/>
          </a:xfrm>
          <a:prstGeom prst="line">
            <a:avLst/>
          </a:prstGeom>
          <a:noFill/>
          <a:ln w="19050">
            <a:solidFill>
              <a:srgbClr val="D9D2C2"/>
            </a:solidFill>
            <a:prstDash val="solid"/>
          </a:ln>
        </p:spPr>
      </p:sp>
      <p:sp>
        <p:nvSpPr>
          <p:cNvPr id="27" name="letter-line"/>
          <p:cNvSpPr/>
          <p:nvPr/>
        </p:nvSpPr>
        <p:spPr>
          <a:xfrm>
            <a:off x="7315200" y="3886200"/>
            <a:ext cx="3886200" cy="0"/>
          </a:xfrm>
          <a:prstGeom prst="line">
            <a:avLst/>
          </a:prstGeom>
          <a:noFill/>
          <a:ln w="19050">
            <a:solidFill>
              <a:srgbClr val="D9D2C2"/>
            </a:solidFill>
            <a:prstDash val="solid"/>
          </a:ln>
        </p:spPr>
      </p:sp>
      <p:sp>
        <p:nvSpPr>
          <p:cNvPr id="28" name="letter-line"/>
          <p:cNvSpPr/>
          <p:nvPr/>
        </p:nvSpPr>
        <p:spPr>
          <a:xfrm>
            <a:off x="7315200" y="4434840"/>
            <a:ext cx="3886200" cy="0"/>
          </a:xfrm>
          <a:prstGeom prst="line">
            <a:avLst/>
          </a:prstGeom>
          <a:noFill/>
          <a:ln w="19050">
            <a:solidFill>
              <a:srgbClr val="D9D2C2"/>
            </a:solidFill>
            <a:prstDash val="solid"/>
          </a:ln>
        </p:spPr>
      </p:sp>
      <p:sp>
        <p:nvSpPr>
          <p:cNvPr id="29" name="letter-line"/>
          <p:cNvSpPr/>
          <p:nvPr/>
        </p:nvSpPr>
        <p:spPr>
          <a:xfrm>
            <a:off x="7315200" y="4983480"/>
            <a:ext cx="3886200" cy="0"/>
          </a:xfrm>
          <a:prstGeom prst="line">
            <a:avLst/>
          </a:prstGeom>
          <a:noFill/>
          <a:ln w="19050">
            <a:solidFill>
              <a:srgbClr val="D9D2C2"/>
            </a:solidFill>
            <a:prstDash val="solid"/>
          </a:ln>
        </p:spPr>
      </p:sp>
      <p:sp>
        <p:nvSpPr>
          <p:cNvPr id="30" name="Text 27"/>
          <p:cNvSpPr/>
          <p:nvPr/>
        </p:nvSpPr>
        <p:spPr>
          <a:xfrm>
            <a:off x="7315200" y="2926080"/>
            <a:ext cx="3840480" cy="365760"/>
          </a:xfrm>
          <a:prstGeom prst="rect">
            <a:avLst/>
          </a:prstGeom>
          <a:noFill/>
          <a:ln/>
        </p:spPr>
        <p:txBody>
          <a:bodyPr wrap="square" lIns="0" tIns="0" rIns="0" bIns="0" rtlCol="0" anchor="t"/>
          <a:lstStyle/>
          <a:p>
            <a:pPr indent="0" marL="0">
              <a:buNone/>
            </a:pPr>
            <a:r>
              <a:rPr lang="en-US" sz="1700" dirty="0">
                <a:solidFill>
                  <a:schemeClr val="tx2"/>
                </a:solidFill>
              </a:rPr>
              <a:t>저는 한글로 …</a:t>
            </a:r>
            <a:endParaRPr lang="en-US" sz="1700" dirty="0"/>
          </a:p>
        </p:txBody>
      </p:sp>
      <p:sp>
        <p:nvSpPr>
          <p:cNvPr id="31" name="Text 28"/>
          <p:cNvSpPr/>
          <p:nvPr/>
        </p:nvSpPr>
        <p:spPr>
          <a:xfrm>
            <a:off x="9052560" y="5166360"/>
            <a:ext cx="2148840" cy="457200"/>
          </a:xfrm>
          <a:prstGeom prst="rect">
            <a:avLst/>
          </a:prstGeom>
          <a:noFill/>
          <a:ln/>
        </p:spPr>
        <p:txBody>
          <a:bodyPr wrap="square" lIns="0" tIns="0" rIns="0" bIns="0" rtlCol="0" anchor="t"/>
          <a:lstStyle/>
          <a:p>
            <a:pPr algn="r" indent="0" marL="0">
              <a:buNone/>
            </a:pPr>
            <a:r>
              <a:rPr lang="en-US" sz="2000" b="1" dirty="0">
                <a:solidFill>
                  <a:schemeClr val="tx1"/>
                </a:solidFill>
              </a:rPr>
              <a:t>○○○ 드림</a:t>
            </a:r>
            <a:endParaRPr lang="en-US" sz="2000" dirty="0"/>
          </a:p>
        </p:txBody>
      </p:sp>
      <p:sp>
        <p:nvSpPr>
          <p:cNvPr id="25" name="Slide Number Placeholder 0"/>
          <p:cNvSpPr>
            <a:spLocks noGrp="1"/>
          </p:cNvSpPr>
          <p:nvPr>
            <p:ph type="sldNum" sz="quarter" idx="4294967295"/>
          </p:nvPr>
        </p:nvSpPr>
        <p:spPr>
          <a:xfrm>
            <a:off x="11247120" y="63550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mark-dot"/>
          <p:cNvSpPr/>
          <p:nvPr/>
        </p:nvSpPr>
        <p:spPr>
          <a:xfrm>
            <a:off x="640080" y="471830"/>
            <a:ext cx="175565" cy="175565"/>
          </a:xfrm>
          <a:prstGeom prst="ellipse">
            <a:avLst/>
          </a:prstGeom>
          <a:solidFill>
            <a:schemeClr val="accent2"/>
          </a:solidFill>
          <a:ln/>
        </p:spPr>
      </p:sp>
      <p:sp>
        <p:nvSpPr>
          <p:cNvPr id="3" name="mark-bar"/>
          <p:cNvSpPr/>
          <p:nvPr/>
        </p:nvSpPr>
        <p:spPr>
          <a:xfrm>
            <a:off x="874166" y="515722"/>
            <a:ext cx="365760" cy="87782"/>
          </a:xfrm>
          <a:prstGeom prst="roundRect">
            <a:avLst>
              <a:gd name="adj" fmla="val 50000"/>
            </a:avLst>
          </a:prstGeom>
          <a:solidFill>
            <a:schemeClr val="accent3"/>
          </a:solidFill>
          <a:ln/>
        </p:spPr>
      </p:sp>
      <p:sp>
        <p:nvSpPr>
          <p:cNvPr id="4" name="mark-stem"/>
          <p:cNvSpPr/>
          <p:nvPr/>
        </p:nvSpPr>
        <p:spPr>
          <a:xfrm>
            <a:off x="1298448" y="384048"/>
            <a:ext cx="87782" cy="351130"/>
          </a:xfrm>
          <a:prstGeom prst="roundRect">
            <a:avLst>
              <a:gd name="adj" fmla="val 50000"/>
            </a:avLst>
          </a:prstGeom>
          <a:solidFill>
            <a:schemeClr val="accent1"/>
          </a:solidFill>
          <a:ln/>
        </p:spPr>
      </p:sp>
      <p:sp>
        <p:nvSpPr>
          <p:cNvPr id="5" name="eyebrow-pill"/>
          <p:cNvSpPr/>
          <p:nvPr/>
        </p:nvSpPr>
        <p:spPr>
          <a:xfrm>
            <a:off x="1508760" y="384048"/>
            <a:ext cx="1664208" cy="384048"/>
          </a:xfrm>
          <a:prstGeom prst="roundRect">
            <a:avLst>
              <a:gd name="adj" fmla="val 50000"/>
            </a:avLst>
          </a:prstGeom>
          <a:solidFill>
            <a:schemeClr val="accent4"/>
          </a:solidFill>
          <a:ln/>
        </p:spPr>
      </p:sp>
      <p:sp>
        <p:nvSpPr>
          <p:cNvPr id="6" name="Text 4"/>
          <p:cNvSpPr/>
          <p:nvPr/>
        </p:nvSpPr>
        <p:spPr>
          <a:xfrm>
            <a:off x="1508760" y="384048"/>
            <a:ext cx="1664208" cy="384048"/>
          </a:xfrm>
          <a:prstGeom prst="rect">
            <a:avLst/>
          </a:prstGeom>
          <a:noFill/>
          <a:ln/>
        </p:spPr>
        <p:txBody>
          <a:bodyPr wrap="square" lIns="0" tIns="0" rIns="0" bIns="0" rtlCol="0" anchor="ctr"/>
          <a:lstStyle/>
          <a:p>
            <a:pPr algn="ctr" indent="0" marL="0">
              <a:buNone/>
            </a:pPr>
            <a:r>
              <a:rPr lang="en-US" sz="1400" b="1" dirty="0">
                <a:solidFill>
                  <a:schemeClr val="bg1"/>
                </a:solidFill>
              </a:rPr>
              <a:t>3 함께 불러요</a:t>
            </a:r>
            <a:endParaRPr lang="en-US" sz="1400" dirty="0"/>
          </a:p>
        </p:txBody>
      </p:sp>
      <p:sp>
        <p:nvSpPr>
          <p:cNvPr id="7" name="Text 1"/>
          <p:cNvSpPr/>
          <p:nvPr>
            <p:ph idx="101" type="title" hasCustomPrompt="1"/>
          </p:nvPr>
        </p:nvSpPr>
        <p:spPr>
          <a:xfrm>
            <a:off x="640080" y="868680"/>
            <a:ext cx="10881360" cy="822960"/>
          </a:xfrm>
          <a:prstGeom prst="rect">
            <a:avLst/>
          </a:prstGeom>
          <a:noFill/>
          <a:ln/>
        </p:spPr>
        <p:txBody>
          <a:bodyPr wrap="square" lIns="0" tIns="0" rIns="0" bIns="0" rtlCol="0" anchor="ctr"/>
          <a:lstStyle/>
          <a:p>
            <a:pPr algn="l" indent="0" marL="0">
              <a:buNone/>
            </a:pPr>
            <a:r>
              <a:rPr lang="en-US" sz="3800" b="1" dirty="0">
                <a:solidFill>
                  <a:schemeClr val="tx1"/>
                </a:solidFill>
              </a:rPr>
              <a:t>함께 불러요 〈우리모두歌〉</a:t>
            </a:r>
            <a:endParaRPr lang="en-US" sz="3800" dirty="0"/>
          </a:p>
        </p:txBody>
      </p:sp>
      <p:sp>
        <p:nvSpPr>
          <p:cNvPr id="8" name="card"/>
          <p:cNvSpPr/>
          <p:nvPr/>
        </p:nvSpPr>
        <p:spPr>
          <a:xfrm>
            <a:off x="640080" y="1920240"/>
            <a:ext cx="7863840" cy="3977640"/>
          </a:xfrm>
          <a:prstGeom prst="roundRect">
            <a:avLst>
              <a:gd name="adj" fmla="val 5747"/>
            </a:avLst>
          </a:prstGeom>
          <a:solidFill>
            <a:schemeClr val="accent4">
              <a:alpha val="12000"/>
            </a:schemeClr>
          </a:solidFill>
          <a:ln/>
        </p:spPr>
      </p:sp>
      <p:sp>
        <p:nvSpPr>
          <p:cNvPr id="9" name="Text 7"/>
          <p:cNvSpPr/>
          <p:nvPr/>
        </p:nvSpPr>
        <p:spPr>
          <a:xfrm>
            <a:off x="1005840" y="2103120"/>
            <a:ext cx="2743200" cy="365760"/>
          </a:xfrm>
          <a:prstGeom prst="rect">
            <a:avLst/>
          </a:prstGeom>
          <a:noFill/>
          <a:ln/>
        </p:spPr>
        <p:txBody>
          <a:bodyPr wrap="square" lIns="0" tIns="0" rIns="0" bIns="0" rtlCol="0" anchor="t"/>
          <a:lstStyle/>
          <a:p>
            <a:pPr indent="0" marL="0">
              <a:buNone/>
            </a:pPr>
            <a:r>
              <a:rPr lang="en-US" sz="1500" b="1" dirty="0">
                <a:solidFill>
                  <a:schemeClr val="accent4"/>
                </a:solidFill>
              </a:rPr>
              <a:t>다함께</a:t>
            </a:r>
            <a:endParaRPr lang="en-US" sz="1500" dirty="0"/>
          </a:p>
        </p:txBody>
      </p:sp>
      <p:sp>
        <p:nvSpPr>
          <p:cNvPr id="10" name="Text 8"/>
          <p:cNvSpPr/>
          <p:nvPr/>
        </p:nvSpPr>
        <p:spPr>
          <a:xfrm>
            <a:off x="1005840" y="2560320"/>
            <a:ext cx="7315200" cy="2743200"/>
          </a:xfrm>
          <a:prstGeom prst="rect">
            <a:avLst/>
          </a:prstGeom>
          <a:noFill/>
          <a:ln/>
        </p:spPr>
        <p:txBody>
          <a:bodyPr wrap="square" lIns="0" tIns="0" rIns="0" bIns="0" rtlCol="0" anchor="t"/>
          <a:lstStyle/>
          <a:p>
            <a:pPr indent="0" marL="0">
              <a:lnSpc>
                <a:spcPct val="135000"/>
              </a:lnSpc>
              <a:buNone/>
            </a:pPr>
            <a:r>
              <a:rPr lang="en-US" sz="2700" b="1" dirty="0">
                <a:solidFill>
                  <a:schemeClr val="tx1"/>
                </a:solidFill>
              </a:rPr>
              <a:t>한자만 있을 땐  읽고쓰기 힘들어</a:t>
            </a:r>
            <a:endParaRPr lang="en-US" sz="2700" dirty="0"/>
          </a:p>
          <a:p>
            <a:pPr indent="0" marL="0">
              <a:lnSpc>
                <a:spcPct val="135000"/>
              </a:lnSpc>
              <a:buNone/>
            </a:pPr>
            <a:r>
              <a:rPr lang="en-US" sz="2700" b="1" dirty="0">
                <a:solidFill>
                  <a:schemeClr val="tx1"/>
                </a:solidFill>
              </a:rPr>
              <a:t>훈민정음 탄생해  읽고 쓰고 다하지</a:t>
            </a:r>
            <a:endParaRPr lang="en-US" sz="2700" dirty="0"/>
          </a:p>
          <a:p>
            <a:pPr indent="0" marL="0">
              <a:lnSpc>
                <a:spcPct val="135000"/>
              </a:lnSpc>
              <a:buNone/>
            </a:pPr>
            <a:r>
              <a:rPr lang="en-US" sz="2700" b="1" dirty="0">
                <a:solidFill>
                  <a:schemeClr val="tx1"/>
                </a:solidFill>
              </a:rPr>
              <a:t>전하의 뜻으로  백성들은 행복해</a:t>
            </a:r>
            <a:endParaRPr lang="en-US" sz="2700" dirty="0"/>
          </a:p>
          <a:p>
            <a:pPr indent="0" marL="0">
              <a:lnSpc>
                <a:spcPct val="135000"/>
              </a:lnSpc>
              <a:buNone/>
            </a:pPr>
            <a:r>
              <a:rPr lang="en-US" sz="2700" b="1" dirty="0">
                <a:solidFill>
                  <a:schemeClr val="tx1"/>
                </a:solidFill>
              </a:rPr>
              <a:t>우리는 기록해  이 순간을 담았지</a:t>
            </a:r>
            <a:endParaRPr lang="en-US" sz="2700" dirty="0"/>
          </a:p>
        </p:txBody>
      </p:sp>
      <p:sp>
        <p:nvSpPr>
          <p:cNvPr id="11" name="Text 9"/>
          <p:cNvSpPr/>
          <p:nvPr/>
        </p:nvSpPr>
        <p:spPr>
          <a:xfrm>
            <a:off x="1005840" y="5349240"/>
            <a:ext cx="7315200" cy="365760"/>
          </a:xfrm>
          <a:prstGeom prst="rect">
            <a:avLst/>
          </a:prstGeom>
          <a:noFill/>
          <a:ln/>
        </p:spPr>
        <p:txBody>
          <a:bodyPr wrap="square" lIns="0" tIns="0" rIns="0" bIns="0" rtlCol="0" anchor="t"/>
          <a:lstStyle/>
          <a:p>
            <a:pPr indent="0" marL="0">
              <a:buNone/>
            </a:pPr>
            <a:r>
              <a:rPr lang="en-US" sz="1300" dirty="0">
                <a:solidFill>
                  <a:schemeClr val="tx2"/>
                </a:solidFill>
              </a:rPr>
              <a:t>노랫말 2022 배영초 나세나반 · 원곡 〈우리모두歌〉 · 그림책 네 번째 노래</a:t>
            </a:r>
            <a:endParaRPr lang="en-US" sz="1300" dirty="0"/>
          </a:p>
        </p:txBody>
      </p:sp>
      <p:pic>
        <p:nvPicPr>
          <p:cNvPr id="12" name="hyemin" descr="img/hyemin.png">    </p:cNvPr>
          <p:cNvPicPr>
            <a:picLocks noChangeAspect="1"/>
          </p:cNvPicPr>
          <p:nvPr/>
        </p:nvPicPr>
        <p:blipFill>
          <a:blip r:embed="rId1"/>
          <a:stretch>
            <a:fillRect/>
          </a:stretch>
        </p:blipFill>
        <p:spPr>
          <a:xfrm>
            <a:off x="9144000" y="1783080"/>
            <a:ext cx="1737360" cy="2953512"/>
          </a:xfrm>
          <a:prstGeom prst="rect">
            <a:avLst/>
          </a:prstGeom>
        </p:spPr>
      </p:pic>
      <p:sp>
        <p:nvSpPr>
          <p:cNvPr id="13" name="Text 10"/>
          <p:cNvSpPr/>
          <p:nvPr/>
        </p:nvSpPr>
        <p:spPr>
          <a:xfrm>
            <a:off x="8778240" y="5029200"/>
            <a:ext cx="2651760" cy="548640"/>
          </a:xfrm>
          <a:prstGeom prst="roundRect">
            <a:avLst>
              <a:gd name="adj" fmla="val 50000"/>
            </a:avLst>
          </a:prstGeom>
          <a:solidFill>
            <a:schemeClr val="accent4"/>
          </a:solidFill>
          <a:ln/>
        </p:spPr>
        <p:txBody>
          <a:bodyPr wrap="square" lIns="0" tIns="0" rIns="0" bIns="0" rtlCol="0" anchor="ctr"/>
          <a:lstStyle/>
          <a:p>
            <a:pPr algn="ctr" indent="0" marL="0">
              <a:buNone/>
            </a:pPr>
            <a:r>
              <a:rPr lang="en-US" sz="1800" b="1" u="sng" dirty="0">
                <a:solidFill>
                  <a:schemeClr val="bg1"/>
                </a:solidFill>
                <a:hlinkClick r:id="rId2" invalidUrl="" action="" tgtFrame="" tooltip="MR 감상 (YouTube)" history="1" highlightClick="0" endSnd="0">
                  <a:extLst>
                    <a:ext uri="{A12FA001-AC4F-418D-AE19-62706E023703}">
                      <ahyp:hlinkClr xmlns:ahyp="http://schemas.microsoft.com/office/drawing/2018/hyperlinkcolor" val="tx"/>
                    </a:ext>
                  </a:extLst>
                </a:hlinkClick>
              </a:rPr>
              <a:t>▶  MR 듣기</a:t>
            </a:r>
            <a:endParaRPr lang="en-US" sz="1800" dirty="0"/>
          </a:p>
        </p:txBody>
      </p:sp>
      <p:sp>
        <p:nvSpPr>
          <p:cNvPr id="25" name="Slide Number Placeholder 0"/>
          <p:cNvSpPr>
            <a:spLocks noGrp="1"/>
          </p:cNvSpPr>
          <p:nvPr>
            <p:ph type="sldNum" sz="quarter" idx="4294967295"/>
          </p:nvPr>
        </p:nvSpPr>
        <p:spPr>
          <a:xfrm>
            <a:off x="11247120" y="63550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pill"/>
          <p:cNvSpPr/>
          <p:nvPr/>
        </p:nvSpPr>
        <p:spPr>
          <a:xfrm>
            <a:off x="822960" y="1188720"/>
            <a:ext cx="1463040" cy="457200"/>
          </a:xfrm>
          <a:prstGeom prst="roundRect">
            <a:avLst>
              <a:gd name="adj" fmla="val 50000"/>
            </a:avLst>
          </a:prstGeom>
          <a:solidFill>
            <a:schemeClr val="accent3"/>
          </a:solidFill>
          <a:ln/>
        </p:spPr>
      </p:sp>
      <p:sp>
        <p:nvSpPr>
          <p:cNvPr id="3" name="Text 1"/>
          <p:cNvSpPr/>
          <p:nvPr/>
        </p:nvSpPr>
        <p:spPr>
          <a:xfrm>
            <a:off x="822960" y="1188720"/>
            <a:ext cx="1463040" cy="457200"/>
          </a:xfrm>
          <a:prstGeom prst="rect">
            <a:avLst/>
          </a:prstGeom>
          <a:noFill/>
          <a:ln/>
        </p:spPr>
        <p:txBody>
          <a:bodyPr wrap="square" lIns="0" tIns="0" rIns="0" bIns="0" rtlCol="0" anchor="ctr"/>
          <a:lstStyle/>
          <a:p>
            <a:pPr algn="ctr" indent="0" marL="0">
              <a:buNone/>
            </a:pPr>
            <a:r>
              <a:rPr lang="en-US" sz="1600" b="1" dirty="0">
                <a:solidFill>
                  <a:schemeClr val="tx1"/>
                </a:solidFill>
              </a:rPr>
              <a:t>마무리</a:t>
            </a:r>
            <a:endParaRPr lang="en-US" sz="1600" dirty="0"/>
          </a:p>
        </p:txBody>
      </p:sp>
      <p:sp>
        <p:nvSpPr>
          <p:cNvPr id="4" name="Text 1"/>
          <p:cNvSpPr/>
          <p:nvPr>
            <p:ph idx="101" type="title" hasCustomPrompt="1"/>
          </p:nvPr>
        </p:nvSpPr>
        <p:spPr>
          <a:xfrm>
            <a:off x="822960" y="2011680"/>
            <a:ext cx="7498080" cy="2011680"/>
          </a:xfrm>
          <a:prstGeom prst="rect">
            <a:avLst/>
          </a:prstGeom>
          <a:noFill/>
          <a:ln/>
        </p:spPr>
        <p:txBody>
          <a:bodyPr wrap="square" lIns="0" tIns="0" rIns="0" bIns="0" rtlCol="0" anchor="t"/>
          <a:lstStyle/>
          <a:p>
            <a:pPr algn="l" indent="0" marL="0">
              <a:lnSpc>
                <a:spcPct val="105000"/>
              </a:lnSpc>
              <a:buNone/>
            </a:pPr>
            <a:r>
              <a:rPr lang="en-US" sz="5200" b="1" dirty="0">
                <a:solidFill>
                  <a:schemeClr val="bg1"/>
                </a:solidFill>
              </a:rPr>
              <a:t>나는 한글로</a:t>
            </a:r>
            <a:endParaRPr lang="en-US" sz="5200" dirty="0"/>
          </a:p>
          <a:p>
            <a:pPr algn="l" indent="0" marL="0">
              <a:lnSpc>
                <a:spcPct val="105000"/>
              </a:lnSpc>
              <a:buNone/>
            </a:pPr>
            <a:r>
              <a:rPr lang="en-US" sz="5200" b="1" dirty="0">
                <a:solidFill>
                  <a:schemeClr val="bg1"/>
                </a:solidFill>
              </a:rPr>
              <a:t>○○○을 하고 싶다</a:t>
            </a:r>
            <a:endParaRPr lang="en-US" sz="5200" dirty="0"/>
          </a:p>
        </p:txBody>
      </p:sp>
      <p:sp>
        <p:nvSpPr>
          <p:cNvPr id="5" name="Text 3"/>
          <p:cNvSpPr/>
          <p:nvPr/>
        </p:nvSpPr>
        <p:spPr>
          <a:xfrm>
            <a:off x="822960" y="4114800"/>
            <a:ext cx="7315200" cy="548640"/>
          </a:xfrm>
          <a:prstGeom prst="rect">
            <a:avLst/>
          </a:prstGeom>
          <a:noFill/>
          <a:ln/>
        </p:spPr>
        <p:txBody>
          <a:bodyPr wrap="square" lIns="0" tIns="0" rIns="0" bIns="0" rtlCol="0" anchor="t"/>
          <a:lstStyle/>
          <a:p>
            <a:pPr indent="0" marL="0">
              <a:buNone/>
            </a:pPr>
            <a:r>
              <a:rPr lang="en-US" sz="2200" dirty="0">
                <a:solidFill>
                  <a:schemeClr val="bg2"/>
                </a:solidFill>
              </a:rPr>
              <a:t>왜냐하면 ……  수업 전과 달라진 생각 한 가지를 나눠요.</a:t>
            </a:r>
            <a:endParaRPr lang="en-US" sz="2200" dirty="0"/>
          </a:p>
        </p:txBody>
      </p:sp>
      <p:sp>
        <p:nvSpPr>
          <p:cNvPr id="6" name="Text 4"/>
          <p:cNvSpPr/>
          <p:nvPr/>
        </p:nvSpPr>
        <p:spPr>
          <a:xfrm>
            <a:off x="822960" y="4846320"/>
            <a:ext cx="7315200" cy="548640"/>
          </a:xfrm>
          <a:prstGeom prst="rect">
            <a:avLst/>
          </a:prstGeom>
          <a:noFill/>
          <a:ln/>
        </p:spPr>
        <p:txBody>
          <a:bodyPr wrap="square" lIns="0" tIns="0" rIns="0" bIns="0" rtlCol="0" anchor="t"/>
          <a:lstStyle/>
          <a:p>
            <a:pPr indent="0" marL="0">
              <a:buNone/>
            </a:pPr>
            <a:r>
              <a:rPr lang="en-US" sz="2600" b="1" dirty="0">
                <a:solidFill>
                  <a:schemeClr val="accent3"/>
                </a:solidFill>
              </a:rPr>
              <a:t>한글은 누구를 위해 만들어졌을까요?</a:t>
            </a:r>
            <a:endParaRPr lang="en-US" sz="2600" dirty="0"/>
          </a:p>
        </p:txBody>
      </p:sp>
      <p:sp>
        <p:nvSpPr>
          <p:cNvPr id="7" name="deco-sky"/>
          <p:cNvSpPr/>
          <p:nvPr/>
        </p:nvSpPr>
        <p:spPr>
          <a:xfrm>
            <a:off x="8732520" y="822960"/>
            <a:ext cx="1920240" cy="1920240"/>
          </a:xfrm>
          <a:prstGeom prst="ellipse">
            <a:avLst/>
          </a:prstGeom>
          <a:solidFill>
            <a:schemeClr val="accent3"/>
          </a:solidFill>
          <a:ln/>
        </p:spPr>
      </p:sp>
      <p:sp>
        <p:nvSpPr>
          <p:cNvPr id="8" name="deco-earth"/>
          <p:cNvSpPr/>
          <p:nvPr/>
        </p:nvSpPr>
        <p:spPr>
          <a:xfrm>
            <a:off x="8046720" y="3977640"/>
            <a:ext cx="3566160" cy="640080"/>
          </a:xfrm>
          <a:prstGeom prst="roundRect">
            <a:avLst>
              <a:gd name="adj" fmla="val 50000"/>
            </a:avLst>
          </a:prstGeom>
          <a:solidFill>
            <a:schemeClr val="accent2"/>
          </a:solidFill>
          <a:ln/>
        </p:spPr>
      </p:sp>
      <p:sp>
        <p:nvSpPr>
          <p:cNvPr id="9" name="deco-person"/>
          <p:cNvSpPr/>
          <p:nvPr/>
        </p:nvSpPr>
        <p:spPr>
          <a:xfrm>
            <a:off x="10972800" y="1463040"/>
            <a:ext cx="640080" cy="2240280"/>
          </a:xfrm>
          <a:prstGeom prst="roundRect">
            <a:avLst>
              <a:gd name="adj" fmla="val 50000"/>
            </a:avLst>
          </a:prstGeom>
          <a:solidFill>
            <a:schemeClr val="accent1"/>
          </a:solidFill>
          <a:ln/>
        </p:spPr>
      </p:sp>
      <p:sp>
        <p:nvSpPr>
          <p:cNvPr id="25" name="Slide Number Placeholder 0"/>
          <p:cNvSpPr>
            <a:spLocks noGrp="1"/>
          </p:cNvSpPr>
          <p:nvPr>
            <p:ph type="sldNum" sz="quarter" idx="4294967295"/>
          </p:nvPr>
        </p:nvSpPr>
        <p:spPr>
          <a:xfrm>
            <a:off x="11247120" y="63550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bg2"/>
                </a:solidFill>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mark-dot"/>
          <p:cNvSpPr/>
          <p:nvPr/>
        </p:nvSpPr>
        <p:spPr>
          <a:xfrm>
            <a:off x="640080" y="471830"/>
            <a:ext cx="175565" cy="175565"/>
          </a:xfrm>
          <a:prstGeom prst="ellipse">
            <a:avLst/>
          </a:prstGeom>
          <a:solidFill>
            <a:schemeClr val="accent2"/>
          </a:solidFill>
          <a:ln/>
        </p:spPr>
      </p:sp>
      <p:sp>
        <p:nvSpPr>
          <p:cNvPr id="3" name="mark-bar"/>
          <p:cNvSpPr/>
          <p:nvPr/>
        </p:nvSpPr>
        <p:spPr>
          <a:xfrm>
            <a:off x="874166" y="515722"/>
            <a:ext cx="365760" cy="87782"/>
          </a:xfrm>
          <a:prstGeom prst="roundRect">
            <a:avLst>
              <a:gd name="adj" fmla="val 50000"/>
            </a:avLst>
          </a:prstGeom>
          <a:solidFill>
            <a:schemeClr val="accent3"/>
          </a:solidFill>
          <a:ln/>
        </p:spPr>
      </p:sp>
      <p:sp>
        <p:nvSpPr>
          <p:cNvPr id="4" name="mark-stem"/>
          <p:cNvSpPr/>
          <p:nvPr/>
        </p:nvSpPr>
        <p:spPr>
          <a:xfrm>
            <a:off x="1298448" y="384048"/>
            <a:ext cx="87782" cy="351130"/>
          </a:xfrm>
          <a:prstGeom prst="roundRect">
            <a:avLst>
              <a:gd name="adj" fmla="val 50000"/>
            </a:avLst>
          </a:prstGeom>
          <a:solidFill>
            <a:schemeClr val="accent1"/>
          </a:solidFill>
          <a:ln/>
        </p:spPr>
      </p:sp>
      <p:sp>
        <p:nvSpPr>
          <p:cNvPr id="5" name="eyebrow-pill"/>
          <p:cNvSpPr/>
          <p:nvPr/>
        </p:nvSpPr>
        <p:spPr>
          <a:xfrm>
            <a:off x="1508760" y="384048"/>
            <a:ext cx="1143000" cy="384048"/>
          </a:xfrm>
          <a:prstGeom prst="roundRect">
            <a:avLst>
              <a:gd name="adj" fmla="val 50000"/>
            </a:avLst>
          </a:prstGeom>
          <a:solidFill>
            <a:schemeClr val="accent3"/>
          </a:solidFill>
          <a:ln/>
        </p:spPr>
      </p:sp>
      <p:sp>
        <p:nvSpPr>
          <p:cNvPr id="6" name="Text 4"/>
          <p:cNvSpPr/>
          <p:nvPr/>
        </p:nvSpPr>
        <p:spPr>
          <a:xfrm>
            <a:off x="1508760" y="384048"/>
            <a:ext cx="1143000" cy="384048"/>
          </a:xfrm>
          <a:prstGeom prst="rect">
            <a:avLst/>
          </a:prstGeom>
          <a:noFill/>
          <a:ln/>
        </p:spPr>
        <p:txBody>
          <a:bodyPr wrap="square" lIns="0" tIns="0" rIns="0" bIns="0" rtlCol="0" anchor="ctr"/>
          <a:lstStyle/>
          <a:p>
            <a:pPr algn="ctr" indent="0" marL="0">
              <a:buNone/>
            </a:pPr>
            <a:r>
              <a:rPr lang="en-US" sz="1400" b="1" dirty="0">
                <a:solidFill>
                  <a:schemeClr val="tx1"/>
                </a:solidFill>
              </a:rPr>
              <a:t>자료 출처</a:t>
            </a:r>
            <a:endParaRPr lang="en-US" sz="1400" dirty="0"/>
          </a:p>
        </p:txBody>
      </p:sp>
      <p:sp>
        <p:nvSpPr>
          <p:cNvPr id="7" name="Text 1"/>
          <p:cNvSpPr/>
          <p:nvPr>
            <p:ph idx="101" type="title" hasCustomPrompt="1"/>
          </p:nvPr>
        </p:nvSpPr>
        <p:spPr>
          <a:xfrm>
            <a:off x="640080" y="868680"/>
            <a:ext cx="10881360" cy="822960"/>
          </a:xfrm>
          <a:prstGeom prst="rect">
            <a:avLst/>
          </a:prstGeom>
          <a:noFill/>
          <a:ln/>
        </p:spPr>
        <p:txBody>
          <a:bodyPr wrap="square" lIns="0" tIns="0" rIns="0" bIns="0" rtlCol="0" anchor="ctr"/>
          <a:lstStyle/>
          <a:p>
            <a:pPr algn="l" indent="0" marL="0">
              <a:buNone/>
            </a:pPr>
            <a:r>
              <a:rPr lang="en-US" sz="3800" b="1" dirty="0">
                <a:solidFill>
                  <a:schemeClr val="tx1"/>
                </a:solidFill>
              </a:rPr>
              <a:t>기록으로 다시 확인하기</a:t>
            </a:r>
            <a:endParaRPr lang="en-US" sz="3800" dirty="0"/>
          </a:p>
        </p:txBody>
      </p:sp>
      <p:sp>
        <p:nvSpPr>
          <p:cNvPr id="8" name="jamo"/>
          <p:cNvSpPr/>
          <p:nvPr/>
        </p:nvSpPr>
        <p:spPr>
          <a:xfrm>
            <a:off x="640080" y="1920240"/>
            <a:ext cx="566928" cy="566928"/>
          </a:xfrm>
          <a:prstGeom prst="roundRect">
            <a:avLst>
              <a:gd name="adj" fmla="val 32258"/>
            </a:avLst>
          </a:prstGeom>
          <a:solidFill>
            <a:schemeClr val="tx1"/>
          </a:solidFill>
          <a:ln/>
        </p:spPr>
      </p:sp>
      <p:sp>
        <p:nvSpPr>
          <p:cNvPr id="9" name="Text 7"/>
          <p:cNvSpPr/>
          <p:nvPr/>
        </p:nvSpPr>
        <p:spPr>
          <a:xfrm>
            <a:off x="640080" y="1920240"/>
            <a:ext cx="566928" cy="566928"/>
          </a:xfrm>
          <a:prstGeom prst="rect">
            <a:avLst/>
          </a:prstGeom>
          <a:noFill/>
          <a:ln/>
        </p:spPr>
        <p:txBody>
          <a:bodyPr wrap="square" lIns="0" tIns="0" rIns="0" bIns="0" rtlCol="0" anchor="ctr"/>
          <a:lstStyle/>
          <a:p>
            <a:pPr algn="ctr" indent="0" marL="0">
              <a:buNone/>
            </a:pPr>
            <a:r>
              <a:rPr lang="en-US" sz="2000" b="1" dirty="0">
                <a:solidFill>
                  <a:schemeClr val="bg1"/>
                </a:solidFill>
              </a:rPr>
              <a:t>A</a:t>
            </a:r>
            <a:endParaRPr lang="en-US" sz="2000" dirty="0"/>
          </a:p>
        </p:txBody>
      </p:sp>
      <p:sp>
        <p:nvSpPr>
          <p:cNvPr id="10" name="Text 8"/>
          <p:cNvSpPr/>
          <p:nvPr/>
        </p:nvSpPr>
        <p:spPr>
          <a:xfrm>
            <a:off x="1463040" y="1920240"/>
            <a:ext cx="6309360" cy="566928"/>
          </a:xfrm>
          <a:prstGeom prst="rect">
            <a:avLst/>
          </a:prstGeom>
          <a:noFill/>
          <a:ln/>
        </p:spPr>
        <p:txBody>
          <a:bodyPr wrap="square" lIns="0" tIns="0" rIns="0" bIns="0" rtlCol="0" anchor="ctr"/>
          <a:lstStyle/>
          <a:p>
            <a:pPr indent="0" marL="0">
              <a:buNone/>
            </a:pPr>
            <a:r>
              <a:rPr lang="en-US" sz="2000" dirty="0">
                <a:solidFill>
                  <a:schemeClr val="tx1"/>
                </a:solidFill>
              </a:rPr>
              <a:t>『세종실록』 102권 · 1443년 창제 기록</a:t>
            </a:r>
            <a:endParaRPr lang="en-US" sz="2000" dirty="0"/>
          </a:p>
        </p:txBody>
      </p:sp>
      <p:sp>
        <p:nvSpPr>
          <p:cNvPr id="11" name="Text 9"/>
          <p:cNvSpPr/>
          <p:nvPr/>
        </p:nvSpPr>
        <p:spPr>
          <a:xfrm>
            <a:off x="7863840" y="1920240"/>
            <a:ext cx="3657600" cy="566928"/>
          </a:xfrm>
          <a:prstGeom prst="rect">
            <a:avLst/>
          </a:prstGeom>
          <a:noFill/>
          <a:ln/>
        </p:spPr>
        <p:txBody>
          <a:bodyPr wrap="square" lIns="0" tIns="0" rIns="0" bIns="0" rtlCol="0" anchor="ctr"/>
          <a:lstStyle/>
          <a:p>
            <a:pPr indent="0" marL="0">
              <a:buNone/>
            </a:pPr>
            <a:r>
              <a:rPr lang="en-US" sz="1600" dirty="0">
                <a:solidFill>
                  <a:schemeClr val="tx2"/>
                </a:solidFill>
              </a:rPr>
              <a:t>국사편찬위원회</a:t>
            </a:r>
            <a:endParaRPr lang="en-US" sz="1600" dirty="0"/>
          </a:p>
        </p:txBody>
      </p:sp>
      <p:sp>
        <p:nvSpPr>
          <p:cNvPr id="12" name="jamo"/>
          <p:cNvSpPr/>
          <p:nvPr/>
        </p:nvSpPr>
        <p:spPr>
          <a:xfrm>
            <a:off x="640080" y="2651760"/>
            <a:ext cx="566928" cy="566928"/>
          </a:xfrm>
          <a:prstGeom prst="roundRect">
            <a:avLst>
              <a:gd name="adj" fmla="val 32258"/>
            </a:avLst>
          </a:prstGeom>
          <a:solidFill>
            <a:schemeClr val="tx1"/>
          </a:solidFill>
          <a:ln/>
        </p:spPr>
      </p:sp>
      <p:sp>
        <p:nvSpPr>
          <p:cNvPr id="13" name="Text 11"/>
          <p:cNvSpPr/>
          <p:nvPr/>
        </p:nvSpPr>
        <p:spPr>
          <a:xfrm>
            <a:off x="640080" y="2651760"/>
            <a:ext cx="566928" cy="566928"/>
          </a:xfrm>
          <a:prstGeom prst="rect">
            <a:avLst/>
          </a:prstGeom>
          <a:noFill/>
          <a:ln/>
        </p:spPr>
        <p:txBody>
          <a:bodyPr wrap="square" lIns="0" tIns="0" rIns="0" bIns="0" rtlCol="0" anchor="ctr"/>
          <a:lstStyle/>
          <a:p>
            <a:pPr algn="ctr" indent="0" marL="0">
              <a:buNone/>
            </a:pPr>
            <a:r>
              <a:rPr lang="en-US" sz="2000" b="1" dirty="0">
                <a:solidFill>
                  <a:schemeClr val="bg1"/>
                </a:solidFill>
              </a:rPr>
              <a:t>B</a:t>
            </a:r>
            <a:endParaRPr lang="en-US" sz="2000" dirty="0"/>
          </a:p>
        </p:txBody>
      </p:sp>
      <p:sp>
        <p:nvSpPr>
          <p:cNvPr id="14" name="Text 12"/>
          <p:cNvSpPr/>
          <p:nvPr/>
        </p:nvSpPr>
        <p:spPr>
          <a:xfrm>
            <a:off x="1463040" y="2651760"/>
            <a:ext cx="6309360" cy="566928"/>
          </a:xfrm>
          <a:prstGeom prst="rect">
            <a:avLst/>
          </a:prstGeom>
          <a:noFill/>
          <a:ln/>
        </p:spPr>
        <p:txBody>
          <a:bodyPr wrap="square" lIns="0" tIns="0" rIns="0" bIns="0" rtlCol="0" anchor="ctr"/>
          <a:lstStyle/>
          <a:p>
            <a:pPr indent="0" marL="0">
              <a:buNone/>
            </a:pPr>
            <a:r>
              <a:rPr lang="en-US" sz="2000" dirty="0">
                <a:solidFill>
                  <a:schemeClr val="tx1"/>
                </a:solidFill>
              </a:rPr>
              <a:t>『세종실록』 103권 · 1444년 반대 상소</a:t>
            </a:r>
            <a:endParaRPr lang="en-US" sz="2000" dirty="0"/>
          </a:p>
        </p:txBody>
      </p:sp>
      <p:sp>
        <p:nvSpPr>
          <p:cNvPr id="15" name="Text 13"/>
          <p:cNvSpPr/>
          <p:nvPr/>
        </p:nvSpPr>
        <p:spPr>
          <a:xfrm>
            <a:off x="7863840" y="2651760"/>
            <a:ext cx="3657600" cy="566928"/>
          </a:xfrm>
          <a:prstGeom prst="rect">
            <a:avLst/>
          </a:prstGeom>
          <a:noFill/>
          <a:ln/>
        </p:spPr>
        <p:txBody>
          <a:bodyPr wrap="square" lIns="0" tIns="0" rIns="0" bIns="0" rtlCol="0" anchor="ctr"/>
          <a:lstStyle/>
          <a:p>
            <a:pPr indent="0" marL="0">
              <a:buNone/>
            </a:pPr>
            <a:r>
              <a:rPr lang="en-US" sz="1600" dirty="0">
                <a:solidFill>
                  <a:schemeClr val="tx2"/>
                </a:solidFill>
              </a:rPr>
              <a:t>국사편찬위원회</a:t>
            </a:r>
            <a:endParaRPr lang="en-US" sz="1600" dirty="0"/>
          </a:p>
        </p:txBody>
      </p:sp>
      <p:sp>
        <p:nvSpPr>
          <p:cNvPr id="16" name="jamo"/>
          <p:cNvSpPr/>
          <p:nvPr/>
        </p:nvSpPr>
        <p:spPr>
          <a:xfrm>
            <a:off x="640080" y="3383280"/>
            <a:ext cx="566928" cy="566928"/>
          </a:xfrm>
          <a:prstGeom prst="roundRect">
            <a:avLst>
              <a:gd name="adj" fmla="val 32258"/>
            </a:avLst>
          </a:prstGeom>
          <a:solidFill>
            <a:schemeClr val="tx1"/>
          </a:solidFill>
          <a:ln/>
        </p:spPr>
      </p:sp>
      <p:sp>
        <p:nvSpPr>
          <p:cNvPr id="17" name="Text 15"/>
          <p:cNvSpPr/>
          <p:nvPr/>
        </p:nvSpPr>
        <p:spPr>
          <a:xfrm>
            <a:off x="640080" y="3383280"/>
            <a:ext cx="566928" cy="566928"/>
          </a:xfrm>
          <a:prstGeom prst="rect">
            <a:avLst/>
          </a:prstGeom>
          <a:noFill/>
          <a:ln/>
        </p:spPr>
        <p:txBody>
          <a:bodyPr wrap="square" lIns="0" tIns="0" rIns="0" bIns="0" rtlCol="0" anchor="ctr"/>
          <a:lstStyle/>
          <a:p>
            <a:pPr algn="ctr" indent="0" marL="0">
              <a:buNone/>
            </a:pPr>
            <a:r>
              <a:rPr lang="en-US" sz="2000" b="1" dirty="0">
                <a:solidFill>
                  <a:schemeClr val="bg1"/>
                </a:solidFill>
              </a:rPr>
              <a:t>C</a:t>
            </a:r>
            <a:endParaRPr lang="en-US" sz="2000" dirty="0"/>
          </a:p>
        </p:txBody>
      </p:sp>
      <p:sp>
        <p:nvSpPr>
          <p:cNvPr id="18" name="Text 16"/>
          <p:cNvSpPr/>
          <p:nvPr/>
        </p:nvSpPr>
        <p:spPr>
          <a:xfrm>
            <a:off x="1463040" y="3383280"/>
            <a:ext cx="6309360" cy="566928"/>
          </a:xfrm>
          <a:prstGeom prst="rect">
            <a:avLst/>
          </a:prstGeom>
          <a:noFill/>
          <a:ln/>
        </p:spPr>
        <p:txBody>
          <a:bodyPr wrap="square" lIns="0" tIns="0" rIns="0" bIns="0" rtlCol="0" anchor="ctr"/>
          <a:lstStyle/>
          <a:p>
            <a:pPr indent="0" marL="0">
              <a:buNone/>
            </a:pPr>
            <a:r>
              <a:rPr lang="en-US" sz="2000" dirty="0">
                <a:solidFill>
                  <a:schemeClr val="tx1"/>
                </a:solidFill>
              </a:rPr>
              <a:t>『세종실록』 113권 · 1446년 어제·서문</a:t>
            </a:r>
            <a:endParaRPr lang="en-US" sz="2000" dirty="0"/>
          </a:p>
        </p:txBody>
      </p:sp>
      <p:sp>
        <p:nvSpPr>
          <p:cNvPr id="19" name="Text 17"/>
          <p:cNvSpPr/>
          <p:nvPr/>
        </p:nvSpPr>
        <p:spPr>
          <a:xfrm>
            <a:off x="7863840" y="3383280"/>
            <a:ext cx="3657600" cy="566928"/>
          </a:xfrm>
          <a:prstGeom prst="rect">
            <a:avLst/>
          </a:prstGeom>
          <a:noFill/>
          <a:ln/>
        </p:spPr>
        <p:txBody>
          <a:bodyPr wrap="square" lIns="0" tIns="0" rIns="0" bIns="0" rtlCol="0" anchor="ctr"/>
          <a:lstStyle/>
          <a:p>
            <a:pPr indent="0" marL="0">
              <a:buNone/>
            </a:pPr>
            <a:r>
              <a:rPr lang="en-US" sz="1600" dirty="0">
                <a:solidFill>
                  <a:schemeClr val="tx2"/>
                </a:solidFill>
              </a:rPr>
              <a:t>국사편찬위원회</a:t>
            </a:r>
            <a:endParaRPr lang="en-US" sz="1600" dirty="0"/>
          </a:p>
        </p:txBody>
      </p:sp>
      <p:sp>
        <p:nvSpPr>
          <p:cNvPr id="20" name="jamo"/>
          <p:cNvSpPr/>
          <p:nvPr/>
        </p:nvSpPr>
        <p:spPr>
          <a:xfrm>
            <a:off x="640080" y="4114800"/>
            <a:ext cx="566928" cy="566928"/>
          </a:xfrm>
          <a:prstGeom prst="roundRect">
            <a:avLst>
              <a:gd name="adj" fmla="val 32258"/>
            </a:avLst>
          </a:prstGeom>
          <a:solidFill>
            <a:schemeClr val="tx1"/>
          </a:solidFill>
          <a:ln/>
        </p:spPr>
      </p:sp>
      <p:sp>
        <p:nvSpPr>
          <p:cNvPr id="21" name="Text 19"/>
          <p:cNvSpPr/>
          <p:nvPr/>
        </p:nvSpPr>
        <p:spPr>
          <a:xfrm>
            <a:off x="640080" y="4114800"/>
            <a:ext cx="566928" cy="566928"/>
          </a:xfrm>
          <a:prstGeom prst="rect">
            <a:avLst/>
          </a:prstGeom>
          <a:noFill/>
          <a:ln/>
        </p:spPr>
        <p:txBody>
          <a:bodyPr wrap="square" lIns="0" tIns="0" rIns="0" bIns="0" rtlCol="0" anchor="ctr"/>
          <a:lstStyle/>
          <a:p>
            <a:pPr algn="ctr" indent="0" marL="0">
              <a:buNone/>
            </a:pPr>
            <a:r>
              <a:rPr lang="en-US" sz="2000" b="1" dirty="0">
                <a:solidFill>
                  <a:schemeClr val="bg1"/>
                </a:solidFill>
              </a:rPr>
              <a:t>D</a:t>
            </a:r>
            <a:endParaRPr lang="en-US" sz="2000" dirty="0"/>
          </a:p>
        </p:txBody>
      </p:sp>
      <p:sp>
        <p:nvSpPr>
          <p:cNvPr id="22" name="Text 20"/>
          <p:cNvSpPr/>
          <p:nvPr/>
        </p:nvSpPr>
        <p:spPr>
          <a:xfrm>
            <a:off x="1463040" y="4114800"/>
            <a:ext cx="6309360" cy="566928"/>
          </a:xfrm>
          <a:prstGeom prst="rect">
            <a:avLst/>
          </a:prstGeom>
          <a:noFill/>
          <a:ln/>
        </p:spPr>
        <p:txBody>
          <a:bodyPr wrap="square" lIns="0" tIns="0" rIns="0" bIns="0" rtlCol="0" anchor="ctr"/>
          <a:lstStyle/>
          <a:p>
            <a:pPr indent="0" marL="0">
              <a:buNone/>
            </a:pPr>
            <a:r>
              <a:rPr lang="en-US" sz="2000" dirty="0">
                <a:solidFill>
                  <a:schemeClr val="tx1"/>
                </a:solidFill>
              </a:rPr>
              <a:t>『훈민정음』 해례본 해설</a:t>
            </a:r>
            <a:endParaRPr lang="en-US" sz="2000" dirty="0"/>
          </a:p>
        </p:txBody>
      </p:sp>
      <p:sp>
        <p:nvSpPr>
          <p:cNvPr id="23" name="Text 21"/>
          <p:cNvSpPr/>
          <p:nvPr/>
        </p:nvSpPr>
        <p:spPr>
          <a:xfrm>
            <a:off x="7863840" y="4114800"/>
            <a:ext cx="3657600" cy="566928"/>
          </a:xfrm>
          <a:prstGeom prst="rect">
            <a:avLst/>
          </a:prstGeom>
          <a:noFill/>
          <a:ln/>
        </p:spPr>
        <p:txBody>
          <a:bodyPr wrap="square" lIns="0" tIns="0" rIns="0" bIns="0" rtlCol="0" anchor="ctr"/>
          <a:lstStyle/>
          <a:p>
            <a:pPr indent="0" marL="0">
              <a:buNone/>
            </a:pPr>
            <a:r>
              <a:rPr lang="en-US" sz="1600" dirty="0">
                <a:solidFill>
                  <a:schemeClr val="tx2"/>
                </a:solidFill>
              </a:rPr>
              <a:t>국가유산청 국가유산포털</a:t>
            </a:r>
            <a:endParaRPr lang="en-US" sz="1600" dirty="0"/>
          </a:p>
        </p:txBody>
      </p:sp>
      <p:sp>
        <p:nvSpPr>
          <p:cNvPr id="24" name="jamo"/>
          <p:cNvSpPr/>
          <p:nvPr/>
        </p:nvSpPr>
        <p:spPr>
          <a:xfrm>
            <a:off x="640080" y="4846320"/>
            <a:ext cx="566928" cy="566928"/>
          </a:xfrm>
          <a:prstGeom prst="roundRect">
            <a:avLst>
              <a:gd name="adj" fmla="val 32258"/>
            </a:avLst>
          </a:prstGeom>
          <a:solidFill>
            <a:schemeClr val="tx1"/>
          </a:solidFill>
          <a:ln/>
        </p:spPr>
      </p:sp>
      <p:sp>
        <p:nvSpPr>
          <p:cNvPr id="25" name="Text 23"/>
          <p:cNvSpPr/>
          <p:nvPr/>
        </p:nvSpPr>
        <p:spPr>
          <a:xfrm>
            <a:off x="640080" y="4846320"/>
            <a:ext cx="566928" cy="566928"/>
          </a:xfrm>
          <a:prstGeom prst="rect">
            <a:avLst/>
          </a:prstGeom>
          <a:noFill/>
          <a:ln/>
        </p:spPr>
        <p:txBody>
          <a:bodyPr wrap="square" lIns="0" tIns="0" rIns="0" bIns="0" rtlCol="0" anchor="ctr"/>
          <a:lstStyle/>
          <a:p>
            <a:pPr algn="ctr" indent="0" marL="0">
              <a:buNone/>
            </a:pPr>
            <a:r>
              <a:rPr lang="en-US" sz="2000" b="1" dirty="0">
                <a:solidFill>
                  <a:schemeClr val="bg1"/>
                </a:solidFill>
              </a:rPr>
              <a:t>E</a:t>
            </a:r>
            <a:endParaRPr lang="en-US" sz="2000" dirty="0"/>
          </a:p>
        </p:txBody>
      </p:sp>
      <p:sp>
        <p:nvSpPr>
          <p:cNvPr id="26" name="Text 24"/>
          <p:cNvSpPr/>
          <p:nvPr/>
        </p:nvSpPr>
        <p:spPr>
          <a:xfrm>
            <a:off x="1463040" y="4846320"/>
            <a:ext cx="6309360" cy="566928"/>
          </a:xfrm>
          <a:prstGeom prst="rect">
            <a:avLst/>
          </a:prstGeom>
          <a:noFill/>
          <a:ln/>
        </p:spPr>
        <p:txBody>
          <a:bodyPr wrap="square" lIns="0" tIns="0" rIns="0" bIns="0" rtlCol="0" anchor="ctr"/>
          <a:lstStyle/>
          <a:p>
            <a:pPr indent="0" marL="0">
              <a:buNone/>
            </a:pPr>
            <a:r>
              <a:rPr lang="en-US" sz="2000" dirty="0">
                <a:solidFill>
                  <a:schemeClr val="tx1"/>
                </a:solidFill>
              </a:rPr>
              <a:t>상설 전시 「훈민정음, 천년의 문자 계획」</a:t>
            </a:r>
            <a:endParaRPr lang="en-US" sz="2000" dirty="0"/>
          </a:p>
        </p:txBody>
      </p:sp>
      <p:sp>
        <p:nvSpPr>
          <p:cNvPr id="27" name="Text 25"/>
          <p:cNvSpPr/>
          <p:nvPr/>
        </p:nvSpPr>
        <p:spPr>
          <a:xfrm>
            <a:off x="7863840" y="4846320"/>
            <a:ext cx="3657600" cy="566928"/>
          </a:xfrm>
          <a:prstGeom prst="rect">
            <a:avLst/>
          </a:prstGeom>
          <a:noFill/>
          <a:ln/>
        </p:spPr>
        <p:txBody>
          <a:bodyPr wrap="square" lIns="0" tIns="0" rIns="0" bIns="0" rtlCol="0" anchor="ctr"/>
          <a:lstStyle/>
          <a:p>
            <a:pPr indent="0" marL="0">
              <a:buNone/>
            </a:pPr>
            <a:r>
              <a:rPr lang="en-US" sz="1600" dirty="0">
                <a:solidFill>
                  <a:schemeClr val="tx2"/>
                </a:solidFill>
              </a:rPr>
              <a:t>국립한글박물관</a:t>
            </a:r>
            <a:endParaRPr lang="en-US" sz="1600" dirty="0"/>
          </a:p>
        </p:txBody>
      </p:sp>
      <p:sp>
        <p:nvSpPr>
          <p:cNvPr id="28" name="Text 26"/>
          <p:cNvSpPr/>
          <p:nvPr/>
        </p:nvSpPr>
        <p:spPr>
          <a:xfrm>
            <a:off x="640080" y="5623560"/>
            <a:ext cx="10881360" cy="548640"/>
          </a:xfrm>
          <a:prstGeom prst="rect">
            <a:avLst/>
          </a:prstGeom>
          <a:noFill/>
          <a:ln/>
        </p:spPr>
        <p:txBody>
          <a:bodyPr wrap="square" lIns="0" tIns="0" rIns="0" bIns="0" rtlCol="0" anchor="t"/>
          <a:lstStyle/>
          <a:p>
            <a:pPr indent="0" marL="0">
              <a:buNone/>
            </a:pPr>
            <a:r>
              <a:rPr lang="en-US" sz="1300" dirty="0">
                <a:solidFill>
                  <a:schemeClr val="tx2"/>
                </a:solidFill>
              </a:rPr>
              <a:t>쉬운 풀이는 수업용 재서술이에요. 원문과 해설은 수업 사이트 ‘기록으로 확인’에서 열 수 있어요. 실록 날짜는 음력입니다.</a:t>
            </a:r>
            <a:endParaRPr lang="en-US" sz="1300" dirty="0"/>
          </a:p>
          <a:p>
            <a:pPr indent="0" marL="0">
              <a:buNone/>
            </a:pPr>
            <a:r>
              <a:rPr lang="en-US" sz="1300" dirty="0">
                <a:solidFill>
                  <a:schemeClr val="tx2"/>
                </a:solidFill>
              </a:rPr>
              <a:t>그림책·영상 〈새로운 문자 : 세 개의 눈〉 — 그림 손연희·이윤경·임나현·고은준 · 작곡 김아름 · 제작 교육뮤지컬 꿈꾸는 치수쌤</a:t>
            </a:r>
            <a:endParaRPr lang="en-US" sz="1300" dirty="0"/>
          </a:p>
        </p:txBody>
      </p:sp>
      <p:sp>
        <p:nvSpPr>
          <p:cNvPr id="25" name="Slide Number Placeholder 0"/>
          <p:cNvSpPr>
            <a:spLocks noGrp="1"/>
          </p:cNvSpPr>
          <p:nvPr>
            <p:ph type="sldNum" sz="quarter" idx="4294967295"/>
          </p:nvPr>
        </p:nvSpPr>
        <p:spPr>
          <a:xfrm>
            <a:off x="11247120" y="63550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19</a:t>
            </a:fld>
            <a:endParaRPr lang="en-US"/>
          </a:p>
        </p:txBody>
      </p:sp>
    </p:spTree>
  </p:cSld>
  <p:clrMapOvr>
    <a:masterClrMapping/>
  </p:clrMapOvr>
</p:sld>
</file>

<file path=ppt/theme/theme1.xml><?xml version="1.0" encoding="utf-8"?>
<a:theme xmlns:a="http://schemas.openxmlformats.org/drawingml/2006/main" name="Hangeul Cheonjiin">
  <a:themeElements>
    <a:clrScheme name="Hangeul Cheonjiin">
      <a:dk1>
        <a:srgbClr val="1F2A44"/>
      </a:dk1>
      <a:lt1>
        <a:srgbClr val="FFFFFF"/>
      </a:lt1>
      <a:dk2>
        <a:srgbClr val="4A5672"/>
      </a:dk2>
      <a:lt2>
        <a:srgbClr val="F7F4EC"/>
      </a:lt2>
      <a:accent1>
        <a:srgbClr val="2F6FDE"/>
      </a:accent1>
      <a:accent2>
        <a:srgbClr val="E04E39"/>
      </a:accent2>
      <a:accent3>
        <a:srgbClr val="F6B93B"/>
      </a:accent3>
      <a:accent4>
        <a:srgbClr val="2E9E6B"/>
      </a:accent4>
      <a:accent5>
        <a:srgbClr val="FFF4D6"/>
      </a:accent5>
      <a:accent6>
        <a:srgbClr val="EAF1FD"/>
      </a:accent6>
      <a:hlink>
        <a:srgbClr val="2F6FDE"/>
      </a:hlink>
      <a:folHlink>
        <a:srgbClr val="4A5672"/>
      </a:folHlink>
    </a:clrScheme>
    <a:fontScheme name="Hangeul Cheonjiin">
      <a:majorFont>
        <a:latin typeface="Malgun Gothic"/>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Malgun Gothic"/>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19</Slides>
  <Notes>19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세 개의 눈으로 만나는 한글</dc:title>
  <dc:subject>PptxGenJS Presentation</dc:subject>
  <dc:creator>교육뮤지컬 꿈꾸는 치수쌤</dc:creator>
  <cp:lastModifiedBy>교육뮤지컬 꿈꾸는 치수쌤</cp:lastModifiedBy>
  <cp:revision>1</cp:revision>
  <dcterms:created xsi:type="dcterms:W3CDTF">2026-10-07T07:26:04Z</dcterms:created>
  <dcterms:modified xsi:type="dcterms:W3CDTF">2026-10-07T07:26:04Z</dcterms:modified>
</cp:coreProperties>
</file>